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  <p:sldMasterId id="2147483684" r:id="rId2"/>
    <p:sldMasterId id="2147483672" r:id="rId3"/>
    <p:sldMasterId id="2147483681" r:id="rId4"/>
  </p:sldMasterIdLst>
  <p:sldIdLst>
    <p:sldId id="262" r:id="rId5"/>
    <p:sldId id="258" r:id="rId6"/>
    <p:sldId id="263" r:id="rId7"/>
    <p:sldId id="264" r:id="rId8"/>
    <p:sldId id="261" r:id="rId9"/>
    <p:sldId id="268" r:id="rId10"/>
    <p:sldId id="266" r:id="rId11"/>
    <p:sldId id="260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75" r:id="rId21"/>
    <p:sldId id="269" r:id="rId22"/>
    <p:sldId id="270" r:id="rId23"/>
    <p:sldId id="271" r:id="rId24"/>
    <p:sldId id="272" r:id="rId25"/>
    <p:sldId id="274" r:id="rId26"/>
    <p:sldId id="273" r:id="rId27"/>
    <p:sldId id="265" r:id="rId28"/>
    <p:sldId id="267" r:id="rId29"/>
    <p:sldId id="259" r:id="rId3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/>
    <p:restoredTop sz="94643"/>
  </p:normalViewPr>
  <p:slideViewPr>
    <p:cSldViewPr snapToGrid="0" snapToObjects="1">
      <p:cViewPr varScale="1">
        <p:scale>
          <a:sx n="113" d="100"/>
          <a:sy n="113" d="100"/>
        </p:scale>
        <p:origin x="18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11B55C-880A-8F41-8875-804A018DB232}" type="doc">
      <dgm:prSet loTypeId="urn:microsoft.com/office/officeart/2005/8/layout/vList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C068426A-5E84-C840-B031-7D321DE6F8FD}">
      <dgm:prSet phldrT="[文本]"/>
      <dgm:spPr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 smtClean="0"/>
            <a:t>push</a:t>
          </a:r>
          <a:endParaRPr lang="zh-CN" altLang="en-US" dirty="0"/>
        </a:p>
      </dgm:t>
    </dgm:pt>
    <dgm:pt modelId="{86DAD1A9-A5C2-6A42-861E-9B01BB246D0C}" type="parTrans" cxnId="{354CADEE-0859-0542-92C2-373F5DC3C61A}">
      <dgm:prSet/>
      <dgm:spPr/>
      <dgm:t>
        <a:bodyPr/>
        <a:lstStyle/>
        <a:p>
          <a:endParaRPr lang="zh-CN" altLang="en-US"/>
        </a:p>
      </dgm:t>
    </dgm:pt>
    <dgm:pt modelId="{2F515A3C-4A1B-EB4E-956C-E6E896970320}" type="sibTrans" cxnId="{354CADEE-0859-0542-92C2-373F5DC3C61A}">
      <dgm:prSet/>
      <dgm:spPr/>
      <dgm:t>
        <a:bodyPr/>
        <a:lstStyle/>
        <a:p>
          <a:endParaRPr lang="zh-CN" altLang="en-US"/>
        </a:p>
      </dgm:t>
    </dgm:pt>
    <dgm:pt modelId="{E565B10B-276D-A845-8FCD-542C4A327A05}">
      <dgm:prSet phldrT="[文本]" phldr="1"/>
      <dgm:spPr>
        <a:solidFill>
          <a:schemeClr val="accent6">
            <a:lumMod val="20000"/>
            <a:lumOff val="80000"/>
            <a:alpha val="90000"/>
          </a:schemeClr>
        </a:solidFill>
      </dgm:spPr>
      <dgm:t>
        <a:bodyPr/>
        <a:lstStyle/>
        <a:p>
          <a:endParaRPr lang="zh-CN" altLang="en-US"/>
        </a:p>
      </dgm:t>
    </dgm:pt>
    <dgm:pt modelId="{7D9E21F6-C94C-924B-9F88-E9EEDC741726}" type="parTrans" cxnId="{233F43B9-3C67-AB48-ACC6-BC4731D61F33}">
      <dgm:prSet/>
      <dgm:spPr/>
      <dgm:t>
        <a:bodyPr/>
        <a:lstStyle/>
        <a:p>
          <a:endParaRPr lang="zh-CN" altLang="en-US"/>
        </a:p>
      </dgm:t>
    </dgm:pt>
    <dgm:pt modelId="{E9AB8324-C8ED-1042-B38E-BAA93CD4470A}" type="sibTrans" cxnId="{233F43B9-3C67-AB48-ACC6-BC4731D61F33}">
      <dgm:prSet/>
      <dgm:spPr/>
      <dgm:t>
        <a:bodyPr/>
        <a:lstStyle/>
        <a:p>
          <a:endParaRPr lang="zh-CN" altLang="en-US"/>
        </a:p>
      </dgm:t>
    </dgm:pt>
    <dgm:pt modelId="{FA2D3937-5C7E-4C46-88C6-2163BAB48E3A}">
      <dgm:prSet phldrT="[文本]"/>
      <dgm:sp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 smtClean="0"/>
            <a:t>pop</a:t>
          </a:r>
          <a:endParaRPr lang="zh-CN" altLang="en-US" dirty="0"/>
        </a:p>
      </dgm:t>
    </dgm:pt>
    <dgm:pt modelId="{221FC066-52CE-6A4F-BF9E-4EDC7426E006}" type="parTrans" cxnId="{F1FF3252-2859-CD41-8D08-CA7D26335E17}">
      <dgm:prSet/>
      <dgm:spPr/>
      <dgm:t>
        <a:bodyPr/>
        <a:lstStyle/>
        <a:p>
          <a:endParaRPr lang="zh-CN" altLang="en-US"/>
        </a:p>
      </dgm:t>
    </dgm:pt>
    <dgm:pt modelId="{3A24E8F2-7CE3-0C46-B58A-43302CC54A1F}" type="sibTrans" cxnId="{F1FF3252-2859-CD41-8D08-CA7D26335E17}">
      <dgm:prSet/>
      <dgm:spPr/>
      <dgm:t>
        <a:bodyPr/>
        <a:lstStyle/>
        <a:p>
          <a:endParaRPr lang="zh-CN" altLang="en-US"/>
        </a:p>
      </dgm:t>
    </dgm:pt>
    <dgm:pt modelId="{0DB8D8D4-BAF8-FD4E-9B73-AD53B11A1FDF}">
      <dgm:prSet phldrT="[文本]" phldr="1"/>
      <dgm:spPr/>
      <dgm:t>
        <a:bodyPr/>
        <a:lstStyle/>
        <a:p>
          <a:endParaRPr lang="zh-CN" altLang="en-US"/>
        </a:p>
      </dgm:t>
    </dgm:pt>
    <dgm:pt modelId="{D21137D7-7E7C-EE4C-89D1-68486D25C888}" type="parTrans" cxnId="{04E5148E-394B-784E-9102-F264A8C6152B}">
      <dgm:prSet/>
      <dgm:spPr/>
      <dgm:t>
        <a:bodyPr/>
        <a:lstStyle/>
        <a:p>
          <a:endParaRPr lang="zh-CN" altLang="en-US"/>
        </a:p>
      </dgm:t>
    </dgm:pt>
    <dgm:pt modelId="{AB2E06B2-9BFE-3B49-82E1-C4CB1C07466A}" type="sibTrans" cxnId="{04E5148E-394B-784E-9102-F264A8C6152B}">
      <dgm:prSet/>
      <dgm:spPr/>
      <dgm:t>
        <a:bodyPr/>
        <a:lstStyle/>
        <a:p>
          <a:endParaRPr lang="zh-CN" altLang="en-US"/>
        </a:p>
      </dgm:t>
    </dgm:pt>
    <dgm:pt modelId="{DCDA1EAA-7B70-B849-91BC-8B187DD84F16}">
      <dgm:prSet phldrT="[文本]"/>
      <dgm:spPr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 err="1" smtClean="0"/>
            <a:t>unshift</a:t>
          </a:r>
          <a:endParaRPr lang="zh-CN" altLang="en-US" dirty="0"/>
        </a:p>
      </dgm:t>
    </dgm:pt>
    <dgm:pt modelId="{800D5193-0EBE-4A4E-89B0-632069DB35D1}" type="parTrans" cxnId="{CBCAE358-CE83-8446-BD86-828E664506AD}">
      <dgm:prSet/>
      <dgm:spPr/>
      <dgm:t>
        <a:bodyPr/>
        <a:lstStyle/>
        <a:p>
          <a:endParaRPr lang="zh-CN" altLang="en-US"/>
        </a:p>
      </dgm:t>
    </dgm:pt>
    <dgm:pt modelId="{2B363F19-5653-6447-BB21-2F0A7557D899}" type="sibTrans" cxnId="{CBCAE358-CE83-8446-BD86-828E664506AD}">
      <dgm:prSet/>
      <dgm:spPr/>
      <dgm:t>
        <a:bodyPr/>
        <a:lstStyle/>
        <a:p>
          <a:endParaRPr lang="zh-CN" altLang="en-US"/>
        </a:p>
      </dgm:t>
    </dgm:pt>
    <dgm:pt modelId="{D9D073B2-5349-F042-A02B-905A1D081AF8}">
      <dgm:prSet phldrT="[文本]" phldr="1"/>
      <dgm:spPr/>
      <dgm:t>
        <a:bodyPr/>
        <a:lstStyle/>
        <a:p>
          <a:endParaRPr lang="zh-CN" altLang="en-US" dirty="0"/>
        </a:p>
      </dgm:t>
    </dgm:pt>
    <dgm:pt modelId="{FF898288-6682-A74B-87E0-DA28C0A0C27A}" type="parTrans" cxnId="{B8535FA5-582D-5D4B-A3D3-D4632DF04D16}">
      <dgm:prSet/>
      <dgm:spPr/>
      <dgm:t>
        <a:bodyPr/>
        <a:lstStyle/>
        <a:p>
          <a:endParaRPr lang="zh-CN" altLang="en-US"/>
        </a:p>
      </dgm:t>
    </dgm:pt>
    <dgm:pt modelId="{AF08A226-E7F1-6E4A-93E5-3D52F8C2A476}" type="sibTrans" cxnId="{B8535FA5-582D-5D4B-A3D3-D4632DF04D16}">
      <dgm:prSet/>
      <dgm:spPr/>
      <dgm:t>
        <a:bodyPr/>
        <a:lstStyle/>
        <a:p>
          <a:endParaRPr lang="zh-CN" altLang="en-US"/>
        </a:p>
      </dgm:t>
    </dgm:pt>
    <dgm:pt modelId="{CB9BC3D3-E122-8144-A39F-8B6173DEE958}">
      <dgm:prSet/>
      <dgm:spPr>
        <a:gradFill flip="none" rotWithShape="0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 smtClean="0"/>
            <a:t>shift</a:t>
          </a:r>
          <a:endParaRPr lang="zh-CN" altLang="en-US" dirty="0"/>
        </a:p>
      </dgm:t>
    </dgm:pt>
    <dgm:pt modelId="{D8C84D73-E902-A84A-AFF0-3E131CA17F17}" type="parTrans" cxnId="{185387C2-9182-AE4E-AB9E-162EE4BADD31}">
      <dgm:prSet/>
      <dgm:spPr/>
      <dgm:t>
        <a:bodyPr/>
        <a:lstStyle/>
        <a:p>
          <a:endParaRPr lang="zh-CN" altLang="en-US"/>
        </a:p>
      </dgm:t>
    </dgm:pt>
    <dgm:pt modelId="{1EBBEAC9-35A4-954C-B76F-950570483B5B}" type="sibTrans" cxnId="{185387C2-9182-AE4E-AB9E-162EE4BADD31}">
      <dgm:prSet/>
      <dgm:spPr/>
      <dgm:t>
        <a:bodyPr/>
        <a:lstStyle/>
        <a:p>
          <a:endParaRPr lang="zh-CN" altLang="en-US"/>
        </a:p>
      </dgm:t>
    </dgm:pt>
    <dgm:pt modelId="{CE2EDA16-4D18-0345-8546-AD97A4BE508E}">
      <dgm:prSet/>
      <dgm:sp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</dgm:spPr>
      <dgm:t>
        <a:bodyPr/>
        <a:lstStyle/>
        <a:p>
          <a:r>
            <a:rPr lang="en-US" altLang="zh-CN" dirty="0" smtClean="0"/>
            <a:t>splice</a:t>
          </a:r>
          <a:endParaRPr lang="zh-CN" altLang="en-US" dirty="0"/>
        </a:p>
      </dgm:t>
    </dgm:pt>
    <dgm:pt modelId="{C68E7A72-E883-B54B-A97D-4AD18B776600}" type="parTrans" cxnId="{4229D933-8679-3C4E-BDD1-71D05B950C3D}">
      <dgm:prSet/>
      <dgm:spPr/>
      <dgm:t>
        <a:bodyPr/>
        <a:lstStyle/>
        <a:p>
          <a:endParaRPr lang="zh-CN" altLang="en-US"/>
        </a:p>
      </dgm:t>
    </dgm:pt>
    <dgm:pt modelId="{E7C893F0-6C32-D044-99EC-FF7CF9404050}" type="sibTrans" cxnId="{4229D933-8679-3C4E-BDD1-71D05B950C3D}">
      <dgm:prSet/>
      <dgm:spPr/>
      <dgm:t>
        <a:bodyPr/>
        <a:lstStyle/>
        <a:p>
          <a:endParaRPr lang="zh-CN" altLang="en-US"/>
        </a:p>
      </dgm:t>
    </dgm:pt>
    <dgm:pt modelId="{3C44D303-E0D4-C943-B565-471F71854BEB}">
      <dgm:prSet/>
      <dgm:spPr/>
      <dgm:t>
        <a:bodyPr/>
        <a:lstStyle/>
        <a:p>
          <a:endParaRPr lang="zh-CN" altLang="en-US"/>
        </a:p>
      </dgm:t>
    </dgm:pt>
    <dgm:pt modelId="{83CF965B-82D4-FA48-90F8-486736866C49}" type="parTrans" cxnId="{2800F592-F260-D64C-B51F-9A5F4A5F4EF1}">
      <dgm:prSet/>
      <dgm:spPr/>
      <dgm:t>
        <a:bodyPr/>
        <a:lstStyle/>
        <a:p>
          <a:endParaRPr lang="zh-CN" altLang="en-US"/>
        </a:p>
      </dgm:t>
    </dgm:pt>
    <dgm:pt modelId="{302A4285-C3B2-484A-99DA-0CF1030193D2}" type="sibTrans" cxnId="{2800F592-F260-D64C-B51F-9A5F4A5F4EF1}">
      <dgm:prSet/>
      <dgm:spPr/>
      <dgm:t>
        <a:bodyPr/>
        <a:lstStyle/>
        <a:p>
          <a:endParaRPr lang="zh-CN" altLang="en-US"/>
        </a:p>
      </dgm:t>
    </dgm:pt>
    <dgm:pt modelId="{B9E55A7F-1EF9-894A-8F89-CA056999F94E}">
      <dgm:prSet/>
      <dgm:spPr/>
      <dgm:t>
        <a:bodyPr/>
        <a:lstStyle/>
        <a:p>
          <a:endParaRPr lang="zh-CN" altLang="en-US"/>
        </a:p>
      </dgm:t>
    </dgm:pt>
    <dgm:pt modelId="{E2FE2270-74FF-0446-98C3-724AB5C04F64}" type="parTrans" cxnId="{E4EFC3DF-F23D-044D-960C-F03855A1F421}">
      <dgm:prSet/>
      <dgm:spPr/>
      <dgm:t>
        <a:bodyPr/>
        <a:lstStyle/>
        <a:p>
          <a:endParaRPr lang="zh-CN" altLang="en-US"/>
        </a:p>
      </dgm:t>
    </dgm:pt>
    <dgm:pt modelId="{FA5D530D-F21F-754B-BDB3-A29467183D53}" type="sibTrans" cxnId="{E4EFC3DF-F23D-044D-960C-F03855A1F421}">
      <dgm:prSet/>
      <dgm:spPr/>
      <dgm:t>
        <a:bodyPr/>
        <a:lstStyle/>
        <a:p>
          <a:endParaRPr lang="zh-CN" altLang="en-US"/>
        </a:p>
      </dgm:t>
    </dgm:pt>
    <dgm:pt modelId="{F65F6430-9FC1-4A42-B822-2644B9BC273A}" type="pres">
      <dgm:prSet presAssocID="{0611B55C-880A-8F41-8875-804A018DB232}" presName="Name0" presStyleCnt="0">
        <dgm:presLayoutVars>
          <dgm:dir/>
          <dgm:animLvl val="lvl"/>
          <dgm:resizeHandles val="exact"/>
        </dgm:presLayoutVars>
      </dgm:prSet>
      <dgm:spPr/>
    </dgm:pt>
    <dgm:pt modelId="{12812845-DAF0-F548-9228-02096E8B978B}" type="pres">
      <dgm:prSet presAssocID="{C068426A-5E84-C840-B031-7D321DE6F8FD}" presName="linNode" presStyleCnt="0"/>
      <dgm:spPr/>
    </dgm:pt>
    <dgm:pt modelId="{387853E2-B606-0D4D-998B-60050B52FAEB}" type="pres">
      <dgm:prSet presAssocID="{C068426A-5E84-C840-B031-7D321DE6F8FD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6FA8A3E8-D830-F645-88BC-BB988AEE00FB}" type="pres">
      <dgm:prSet presAssocID="{C068426A-5E84-C840-B031-7D321DE6F8FD}" presName="descendantText" presStyleLbl="align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482FEAA-BF44-0341-B3D7-D970C1D005C3}" type="pres">
      <dgm:prSet presAssocID="{2F515A3C-4A1B-EB4E-956C-E6E896970320}" presName="sp" presStyleCnt="0"/>
      <dgm:spPr/>
    </dgm:pt>
    <dgm:pt modelId="{460A4BE8-364E-9E43-89C1-29BB1F417591}" type="pres">
      <dgm:prSet presAssocID="{FA2D3937-5C7E-4C46-88C6-2163BAB48E3A}" presName="linNode" presStyleCnt="0"/>
      <dgm:spPr/>
    </dgm:pt>
    <dgm:pt modelId="{4C76211E-346F-5143-8A48-92A9D9BFF3D7}" type="pres">
      <dgm:prSet presAssocID="{FA2D3937-5C7E-4C46-88C6-2163BAB48E3A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9ECB41AF-D813-E643-B2DF-E42FE7CCCB54}" type="pres">
      <dgm:prSet presAssocID="{FA2D3937-5C7E-4C46-88C6-2163BAB48E3A}" presName="descendantText" presStyleLbl="align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D7F7168-52B5-0143-A269-53075CD6EE30}" type="pres">
      <dgm:prSet presAssocID="{3A24E8F2-7CE3-0C46-B58A-43302CC54A1F}" presName="sp" presStyleCnt="0"/>
      <dgm:spPr/>
    </dgm:pt>
    <dgm:pt modelId="{BEA35874-0549-1147-9777-A7667D5E458F}" type="pres">
      <dgm:prSet presAssocID="{DCDA1EAA-7B70-B849-91BC-8B187DD84F16}" presName="linNode" presStyleCnt="0"/>
      <dgm:spPr/>
    </dgm:pt>
    <dgm:pt modelId="{BC9AF553-E1E0-8E4E-9CC2-4CFF89C44311}" type="pres">
      <dgm:prSet presAssocID="{DCDA1EAA-7B70-B849-91BC-8B187DD84F16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2A5CCB0E-DCD1-D74A-8604-D640C4C9370B}" type="pres">
      <dgm:prSet presAssocID="{DCDA1EAA-7B70-B849-91BC-8B187DD84F16}" presName="descendantText" presStyleLbl="align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B09DA3F-1692-6D40-8AA3-DAB77EBA39A0}" type="pres">
      <dgm:prSet presAssocID="{2B363F19-5653-6447-BB21-2F0A7557D899}" presName="sp" presStyleCnt="0"/>
      <dgm:spPr/>
    </dgm:pt>
    <dgm:pt modelId="{3E9D8232-4ED3-9246-9905-2EBDB9B42789}" type="pres">
      <dgm:prSet presAssocID="{CB9BC3D3-E122-8144-A39F-8B6173DEE958}" presName="linNode" presStyleCnt="0"/>
      <dgm:spPr/>
    </dgm:pt>
    <dgm:pt modelId="{2F9402E7-F8E6-D44D-9236-A19D596A96BC}" type="pres">
      <dgm:prSet presAssocID="{CB9BC3D3-E122-8144-A39F-8B6173DEE958}" presName="parentText" presStyleLbl="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7659A54-B1F1-CF4C-985E-6A088F9E8EB5}" type="pres">
      <dgm:prSet presAssocID="{CB9BC3D3-E122-8144-A39F-8B6173DEE958}" presName="descendantText" presStyleLbl="alignAccFollowNode1" presStyleIdx="3" presStyleCnt="5">
        <dgm:presLayoutVars>
          <dgm:bulletEnabled val="1"/>
        </dgm:presLayoutVars>
      </dgm:prSet>
      <dgm:spPr/>
    </dgm:pt>
    <dgm:pt modelId="{C7890F9A-81B4-5C4F-80B8-CCEF26CE3AF0}" type="pres">
      <dgm:prSet presAssocID="{1EBBEAC9-35A4-954C-B76F-950570483B5B}" presName="sp" presStyleCnt="0"/>
      <dgm:spPr/>
    </dgm:pt>
    <dgm:pt modelId="{F5E70019-E3CE-DC4C-9561-452CE2CED911}" type="pres">
      <dgm:prSet presAssocID="{CE2EDA16-4D18-0345-8546-AD97A4BE508E}" presName="linNode" presStyleCnt="0"/>
      <dgm:spPr/>
    </dgm:pt>
    <dgm:pt modelId="{7E3D320D-383A-754C-8E86-C442ABCD535F}" type="pres">
      <dgm:prSet presAssocID="{CE2EDA16-4D18-0345-8546-AD97A4BE508E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8DED8631-D187-CE4A-99FD-50FF120D17E1}" type="pres">
      <dgm:prSet presAssocID="{CE2EDA16-4D18-0345-8546-AD97A4BE508E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17C46F0B-6FA6-ED4E-8A19-87D9E08282AB}" type="presOf" srcId="{0DB8D8D4-BAF8-FD4E-9B73-AD53B11A1FDF}" destId="{9ECB41AF-D813-E643-B2DF-E42FE7CCCB54}" srcOrd="0" destOrd="0" presId="urn:microsoft.com/office/officeart/2005/8/layout/vList5"/>
    <dgm:cxn modelId="{455D2F69-EC1C-6240-A0F8-6D52F9E98891}" type="presOf" srcId="{0611B55C-880A-8F41-8875-804A018DB232}" destId="{F65F6430-9FC1-4A42-B822-2644B9BC273A}" srcOrd="0" destOrd="0" presId="urn:microsoft.com/office/officeart/2005/8/layout/vList5"/>
    <dgm:cxn modelId="{8B2E46E0-9F7E-B747-B237-62B23A5E7295}" type="presOf" srcId="{D9D073B2-5349-F042-A02B-905A1D081AF8}" destId="{2A5CCB0E-DCD1-D74A-8604-D640C4C9370B}" srcOrd="0" destOrd="0" presId="urn:microsoft.com/office/officeart/2005/8/layout/vList5"/>
    <dgm:cxn modelId="{302967BB-30A9-B64D-8CA3-AFCB5AEBA934}" type="presOf" srcId="{C068426A-5E84-C840-B031-7D321DE6F8FD}" destId="{387853E2-B606-0D4D-998B-60050B52FAEB}" srcOrd="0" destOrd="0" presId="urn:microsoft.com/office/officeart/2005/8/layout/vList5"/>
    <dgm:cxn modelId="{F1FF3252-2859-CD41-8D08-CA7D26335E17}" srcId="{0611B55C-880A-8F41-8875-804A018DB232}" destId="{FA2D3937-5C7E-4C46-88C6-2163BAB48E3A}" srcOrd="1" destOrd="0" parTransId="{221FC066-52CE-6A4F-BF9E-4EDC7426E006}" sibTransId="{3A24E8F2-7CE3-0C46-B58A-43302CC54A1F}"/>
    <dgm:cxn modelId="{185387C2-9182-AE4E-AB9E-162EE4BADD31}" srcId="{0611B55C-880A-8F41-8875-804A018DB232}" destId="{CB9BC3D3-E122-8144-A39F-8B6173DEE958}" srcOrd="3" destOrd="0" parTransId="{D8C84D73-E902-A84A-AFF0-3E131CA17F17}" sibTransId="{1EBBEAC9-35A4-954C-B76F-950570483B5B}"/>
    <dgm:cxn modelId="{CBCAE358-CE83-8446-BD86-828E664506AD}" srcId="{0611B55C-880A-8F41-8875-804A018DB232}" destId="{DCDA1EAA-7B70-B849-91BC-8B187DD84F16}" srcOrd="2" destOrd="0" parTransId="{800D5193-0EBE-4A4E-89B0-632069DB35D1}" sibTransId="{2B363F19-5653-6447-BB21-2F0A7557D899}"/>
    <dgm:cxn modelId="{233F43B9-3C67-AB48-ACC6-BC4731D61F33}" srcId="{C068426A-5E84-C840-B031-7D321DE6F8FD}" destId="{E565B10B-276D-A845-8FCD-542C4A327A05}" srcOrd="0" destOrd="0" parTransId="{7D9E21F6-C94C-924B-9F88-E9EEDC741726}" sibTransId="{E9AB8324-C8ED-1042-B38E-BAA93CD4470A}"/>
    <dgm:cxn modelId="{C1D782C2-15C9-594A-B971-4B060A3A7653}" type="presOf" srcId="{E565B10B-276D-A845-8FCD-542C4A327A05}" destId="{6FA8A3E8-D830-F645-88BC-BB988AEE00FB}" srcOrd="0" destOrd="0" presId="urn:microsoft.com/office/officeart/2005/8/layout/vList5"/>
    <dgm:cxn modelId="{2800F592-F260-D64C-B51F-9A5F4A5F4EF1}" srcId="{CB9BC3D3-E122-8144-A39F-8B6173DEE958}" destId="{3C44D303-E0D4-C943-B565-471F71854BEB}" srcOrd="0" destOrd="0" parTransId="{83CF965B-82D4-FA48-90F8-486736866C49}" sibTransId="{302A4285-C3B2-484A-99DA-0CF1030193D2}"/>
    <dgm:cxn modelId="{19A8F556-B084-7548-ABE3-F0E1BBF8F608}" type="presOf" srcId="{FA2D3937-5C7E-4C46-88C6-2163BAB48E3A}" destId="{4C76211E-346F-5143-8A48-92A9D9BFF3D7}" srcOrd="0" destOrd="0" presId="urn:microsoft.com/office/officeart/2005/8/layout/vList5"/>
    <dgm:cxn modelId="{4229D933-8679-3C4E-BDD1-71D05B950C3D}" srcId="{0611B55C-880A-8F41-8875-804A018DB232}" destId="{CE2EDA16-4D18-0345-8546-AD97A4BE508E}" srcOrd="4" destOrd="0" parTransId="{C68E7A72-E883-B54B-A97D-4AD18B776600}" sibTransId="{E7C893F0-6C32-D044-99EC-FF7CF9404050}"/>
    <dgm:cxn modelId="{F0B2691C-19EC-E44E-BF90-DC3735650C7E}" type="presOf" srcId="{CB9BC3D3-E122-8144-A39F-8B6173DEE958}" destId="{2F9402E7-F8E6-D44D-9236-A19D596A96BC}" srcOrd="0" destOrd="0" presId="urn:microsoft.com/office/officeart/2005/8/layout/vList5"/>
    <dgm:cxn modelId="{354CADEE-0859-0542-92C2-373F5DC3C61A}" srcId="{0611B55C-880A-8F41-8875-804A018DB232}" destId="{C068426A-5E84-C840-B031-7D321DE6F8FD}" srcOrd="0" destOrd="0" parTransId="{86DAD1A9-A5C2-6A42-861E-9B01BB246D0C}" sibTransId="{2F515A3C-4A1B-EB4E-956C-E6E896970320}"/>
    <dgm:cxn modelId="{44DAE779-97C0-5542-955D-D7A4E376530C}" type="presOf" srcId="{B9E55A7F-1EF9-894A-8F89-CA056999F94E}" destId="{8DED8631-D187-CE4A-99FD-50FF120D17E1}" srcOrd="0" destOrd="0" presId="urn:microsoft.com/office/officeart/2005/8/layout/vList5"/>
    <dgm:cxn modelId="{5F14FA5F-DB70-7542-A7A1-24553C2EDD4C}" type="presOf" srcId="{3C44D303-E0D4-C943-B565-471F71854BEB}" destId="{17659A54-B1F1-CF4C-985E-6A088F9E8EB5}" srcOrd="0" destOrd="0" presId="urn:microsoft.com/office/officeart/2005/8/layout/vList5"/>
    <dgm:cxn modelId="{01A86D96-03EA-9D45-8B68-9CA1EE504DF3}" type="presOf" srcId="{CE2EDA16-4D18-0345-8546-AD97A4BE508E}" destId="{7E3D320D-383A-754C-8E86-C442ABCD535F}" srcOrd="0" destOrd="0" presId="urn:microsoft.com/office/officeart/2005/8/layout/vList5"/>
    <dgm:cxn modelId="{B8535FA5-582D-5D4B-A3D3-D4632DF04D16}" srcId="{DCDA1EAA-7B70-B849-91BC-8B187DD84F16}" destId="{D9D073B2-5349-F042-A02B-905A1D081AF8}" srcOrd="0" destOrd="0" parTransId="{FF898288-6682-A74B-87E0-DA28C0A0C27A}" sibTransId="{AF08A226-E7F1-6E4A-93E5-3D52F8C2A476}"/>
    <dgm:cxn modelId="{04E5148E-394B-784E-9102-F264A8C6152B}" srcId="{FA2D3937-5C7E-4C46-88C6-2163BAB48E3A}" destId="{0DB8D8D4-BAF8-FD4E-9B73-AD53B11A1FDF}" srcOrd="0" destOrd="0" parTransId="{D21137D7-7E7C-EE4C-89D1-68486D25C888}" sibTransId="{AB2E06B2-9BFE-3B49-82E1-C4CB1C07466A}"/>
    <dgm:cxn modelId="{E4EFC3DF-F23D-044D-960C-F03855A1F421}" srcId="{CE2EDA16-4D18-0345-8546-AD97A4BE508E}" destId="{B9E55A7F-1EF9-894A-8F89-CA056999F94E}" srcOrd="0" destOrd="0" parTransId="{E2FE2270-74FF-0446-98C3-724AB5C04F64}" sibTransId="{FA5D530D-F21F-754B-BDB3-A29467183D53}"/>
    <dgm:cxn modelId="{2B06A2FF-CDB9-0B4D-A172-808340F9C815}" type="presOf" srcId="{DCDA1EAA-7B70-B849-91BC-8B187DD84F16}" destId="{BC9AF553-E1E0-8E4E-9CC2-4CFF89C44311}" srcOrd="0" destOrd="0" presId="urn:microsoft.com/office/officeart/2005/8/layout/vList5"/>
    <dgm:cxn modelId="{AF736053-9539-6245-8C06-8CB0456FE9C7}" type="presParOf" srcId="{F65F6430-9FC1-4A42-B822-2644B9BC273A}" destId="{12812845-DAF0-F548-9228-02096E8B978B}" srcOrd="0" destOrd="0" presId="urn:microsoft.com/office/officeart/2005/8/layout/vList5"/>
    <dgm:cxn modelId="{F7EFF824-0B7F-454C-9AFB-8E63D9A3D9D2}" type="presParOf" srcId="{12812845-DAF0-F548-9228-02096E8B978B}" destId="{387853E2-B606-0D4D-998B-60050B52FAEB}" srcOrd="0" destOrd="0" presId="urn:microsoft.com/office/officeart/2005/8/layout/vList5"/>
    <dgm:cxn modelId="{36ED47D3-8A1D-AD4F-B72D-661E676CF055}" type="presParOf" srcId="{12812845-DAF0-F548-9228-02096E8B978B}" destId="{6FA8A3E8-D830-F645-88BC-BB988AEE00FB}" srcOrd="1" destOrd="0" presId="urn:microsoft.com/office/officeart/2005/8/layout/vList5"/>
    <dgm:cxn modelId="{2D00B7DC-80FC-7D45-8F92-B8B8B730FC34}" type="presParOf" srcId="{F65F6430-9FC1-4A42-B822-2644B9BC273A}" destId="{C482FEAA-BF44-0341-B3D7-D970C1D005C3}" srcOrd="1" destOrd="0" presId="urn:microsoft.com/office/officeart/2005/8/layout/vList5"/>
    <dgm:cxn modelId="{694E4874-C1FE-CC47-8BF8-61763F5A2FDA}" type="presParOf" srcId="{F65F6430-9FC1-4A42-B822-2644B9BC273A}" destId="{460A4BE8-364E-9E43-89C1-29BB1F417591}" srcOrd="2" destOrd="0" presId="urn:microsoft.com/office/officeart/2005/8/layout/vList5"/>
    <dgm:cxn modelId="{122DD5A7-2CB9-854C-9B03-9185C8B0D52B}" type="presParOf" srcId="{460A4BE8-364E-9E43-89C1-29BB1F417591}" destId="{4C76211E-346F-5143-8A48-92A9D9BFF3D7}" srcOrd="0" destOrd="0" presId="urn:microsoft.com/office/officeart/2005/8/layout/vList5"/>
    <dgm:cxn modelId="{1138EE16-C75C-204C-86B8-70BB40FBB2D9}" type="presParOf" srcId="{460A4BE8-364E-9E43-89C1-29BB1F417591}" destId="{9ECB41AF-D813-E643-B2DF-E42FE7CCCB54}" srcOrd="1" destOrd="0" presId="urn:microsoft.com/office/officeart/2005/8/layout/vList5"/>
    <dgm:cxn modelId="{A1C73CE6-C7D1-EC4A-906E-B4C912A317AC}" type="presParOf" srcId="{F65F6430-9FC1-4A42-B822-2644B9BC273A}" destId="{4D7F7168-52B5-0143-A269-53075CD6EE30}" srcOrd="3" destOrd="0" presId="urn:microsoft.com/office/officeart/2005/8/layout/vList5"/>
    <dgm:cxn modelId="{1F0D6BBE-03B7-1646-B65E-BE6D06AB734E}" type="presParOf" srcId="{F65F6430-9FC1-4A42-B822-2644B9BC273A}" destId="{BEA35874-0549-1147-9777-A7667D5E458F}" srcOrd="4" destOrd="0" presId="urn:microsoft.com/office/officeart/2005/8/layout/vList5"/>
    <dgm:cxn modelId="{A8AF5E9C-99A8-1B46-9DE3-AA479368FE22}" type="presParOf" srcId="{BEA35874-0549-1147-9777-A7667D5E458F}" destId="{BC9AF553-E1E0-8E4E-9CC2-4CFF89C44311}" srcOrd="0" destOrd="0" presId="urn:microsoft.com/office/officeart/2005/8/layout/vList5"/>
    <dgm:cxn modelId="{432E517D-CF57-5242-8EBA-B5C8499C8168}" type="presParOf" srcId="{BEA35874-0549-1147-9777-A7667D5E458F}" destId="{2A5CCB0E-DCD1-D74A-8604-D640C4C9370B}" srcOrd="1" destOrd="0" presId="urn:microsoft.com/office/officeart/2005/8/layout/vList5"/>
    <dgm:cxn modelId="{D3BBB16D-5512-9049-8CD3-F62B247137EF}" type="presParOf" srcId="{F65F6430-9FC1-4A42-B822-2644B9BC273A}" destId="{8B09DA3F-1692-6D40-8AA3-DAB77EBA39A0}" srcOrd="5" destOrd="0" presId="urn:microsoft.com/office/officeart/2005/8/layout/vList5"/>
    <dgm:cxn modelId="{DC9EC0D0-E180-2647-870B-2AA485D14869}" type="presParOf" srcId="{F65F6430-9FC1-4A42-B822-2644B9BC273A}" destId="{3E9D8232-4ED3-9246-9905-2EBDB9B42789}" srcOrd="6" destOrd="0" presId="urn:microsoft.com/office/officeart/2005/8/layout/vList5"/>
    <dgm:cxn modelId="{D458121E-6B24-F04E-B90C-87C0A8836D6D}" type="presParOf" srcId="{3E9D8232-4ED3-9246-9905-2EBDB9B42789}" destId="{2F9402E7-F8E6-D44D-9236-A19D596A96BC}" srcOrd="0" destOrd="0" presId="urn:microsoft.com/office/officeart/2005/8/layout/vList5"/>
    <dgm:cxn modelId="{B8B52BDA-BA2D-084E-BE16-D0BE2A30BF56}" type="presParOf" srcId="{3E9D8232-4ED3-9246-9905-2EBDB9B42789}" destId="{17659A54-B1F1-CF4C-985E-6A088F9E8EB5}" srcOrd="1" destOrd="0" presId="urn:microsoft.com/office/officeart/2005/8/layout/vList5"/>
    <dgm:cxn modelId="{B6A2D473-083C-A84E-B3B9-5BBE2374B88E}" type="presParOf" srcId="{F65F6430-9FC1-4A42-B822-2644B9BC273A}" destId="{C7890F9A-81B4-5C4F-80B8-CCEF26CE3AF0}" srcOrd="7" destOrd="0" presId="urn:microsoft.com/office/officeart/2005/8/layout/vList5"/>
    <dgm:cxn modelId="{94FED8F1-5B15-2F49-8F83-07908C9FDF0C}" type="presParOf" srcId="{F65F6430-9FC1-4A42-B822-2644B9BC273A}" destId="{F5E70019-E3CE-DC4C-9561-452CE2CED911}" srcOrd="8" destOrd="0" presId="urn:microsoft.com/office/officeart/2005/8/layout/vList5"/>
    <dgm:cxn modelId="{80A2E123-B7CB-5B4B-B47B-0479A7B51750}" type="presParOf" srcId="{F5E70019-E3CE-DC4C-9561-452CE2CED911}" destId="{7E3D320D-383A-754C-8E86-C442ABCD535F}" srcOrd="0" destOrd="0" presId="urn:microsoft.com/office/officeart/2005/8/layout/vList5"/>
    <dgm:cxn modelId="{FDEF698F-8096-154F-A338-9B892F553943}" type="presParOf" srcId="{F5E70019-E3CE-DC4C-9561-452CE2CED911}" destId="{8DED8631-D187-CE4A-99FD-50FF120D17E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A8A3E8-D830-F645-88BC-BB988AEE00FB}">
      <dsp:nvSpPr>
        <dsp:cNvPr id="0" name=""/>
        <dsp:cNvSpPr/>
      </dsp:nvSpPr>
      <dsp:spPr>
        <a:xfrm rot="5400000">
          <a:off x="4659986" y="-1903940"/>
          <a:ext cx="736169" cy="4732302"/>
        </a:xfrm>
        <a:prstGeom prst="round2Same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3300" kern="1200"/>
        </a:p>
      </dsp:txBody>
      <dsp:txXfrm rot="-5400000">
        <a:off x="2661920" y="130063"/>
        <a:ext cx="4696365" cy="664295"/>
      </dsp:txXfrm>
    </dsp:sp>
    <dsp:sp modelId="{387853E2-B606-0D4D-998B-60050B52FAEB}">
      <dsp:nvSpPr>
        <dsp:cNvPr id="0" name=""/>
        <dsp:cNvSpPr/>
      </dsp:nvSpPr>
      <dsp:spPr>
        <a:xfrm>
          <a:off x="0" y="2104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200" kern="1200" dirty="0" smtClean="0"/>
            <a:t>push</a:t>
          </a:r>
          <a:endParaRPr lang="zh-CN" altLang="en-US" sz="4200" kern="1200" dirty="0"/>
        </a:p>
      </dsp:txBody>
      <dsp:txXfrm>
        <a:off x="44921" y="47025"/>
        <a:ext cx="2572078" cy="830370"/>
      </dsp:txXfrm>
    </dsp:sp>
    <dsp:sp modelId="{9ECB41AF-D813-E643-B2DF-E42FE7CCCB54}">
      <dsp:nvSpPr>
        <dsp:cNvPr id="0" name=""/>
        <dsp:cNvSpPr/>
      </dsp:nvSpPr>
      <dsp:spPr>
        <a:xfrm rot="5400000">
          <a:off x="4659986" y="-937718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3300" kern="1200"/>
        </a:p>
      </dsp:txBody>
      <dsp:txXfrm rot="-5400000">
        <a:off x="2661920" y="1096285"/>
        <a:ext cx="4696365" cy="664295"/>
      </dsp:txXfrm>
    </dsp:sp>
    <dsp:sp modelId="{4C76211E-346F-5143-8A48-92A9D9BFF3D7}">
      <dsp:nvSpPr>
        <dsp:cNvPr id="0" name=""/>
        <dsp:cNvSpPr/>
      </dsp:nvSpPr>
      <dsp:spPr>
        <a:xfrm>
          <a:off x="0" y="968327"/>
          <a:ext cx="2661920" cy="920212"/>
        </a:xfrm>
        <a:prstGeom prst="roundRect">
          <a:avLst/>
        </a:prstGeom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200" kern="1200" dirty="0" smtClean="0"/>
            <a:t>pop</a:t>
          </a:r>
          <a:endParaRPr lang="zh-CN" altLang="en-US" sz="4200" kern="1200" dirty="0"/>
        </a:p>
      </dsp:txBody>
      <dsp:txXfrm>
        <a:off x="44921" y="1013248"/>
        <a:ext cx="2572078" cy="830370"/>
      </dsp:txXfrm>
    </dsp:sp>
    <dsp:sp modelId="{2A5CCB0E-DCD1-D74A-8604-D640C4C9370B}">
      <dsp:nvSpPr>
        <dsp:cNvPr id="0" name=""/>
        <dsp:cNvSpPr/>
      </dsp:nvSpPr>
      <dsp:spPr>
        <a:xfrm rot="5400000">
          <a:off x="4659986" y="28504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3300" kern="1200" dirty="0"/>
        </a:p>
      </dsp:txBody>
      <dsp:txXfrm rot="-5400000">
        <a:off x="2661920" y="2062508"/>
        <a:ext cx="4696365" cy="664295"/>
      </dsp:txXfrm>
    </dsp:sp>
    <dsp:sp modelId="{BC9AF553-E1E0-8E4E-9CC2-4CFF89C44311}">
      <dsp:nvSpPr>
        <dsp:cNvPr id="0" name=""/>
        <dsp:cNvSpPr/>
      </dsp:nvSpPr>
      <dsp:spPr>
        <a:xfrm>
          <a:off x="0" y="1934549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6">
                <a:lumMod val="40000"/>
                <a:lumOff val="60000"/>
              </a:schemeClr>
            </a:gs>
            <a:gs pos="46000">
              <a:schemeClr val="accent6">
                <a:lumMod val="95000"/>
                <a:lumOff val="5000"/>
              </a:schemeClr>
            </a:gs>
            <a:gs pos="100000">
              <a:schemeClr val="accent6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200" kern="1200" dirty="0" err="1" smtClean="0"/>
            <a:t>unshift</a:t>
          </a:r>
          <a:endParaRPr lang="zh-CN" altLang="en-US" sz="4200" kern="1200" dirty="0"/>
        </a:p>
      </dsp:txBody>
      <dsp:txXfrm>
        <a:off x="44921" y="1979470"/>
        <a:ext cx="2572078" cy="830370"/>
      </dsp:txXfrm>
    </dsp:sp>
    <dsp:sp modelId="{17659A54-B1F1-CF4C-985E-6A088F9E8EB5}">
      <dsp:nvSpPr>
        <dsp:cNvPr id="0" name=""/>
        <dsp:cNvSpPr/>
      </dsp:nvSpPr>
      <dsp:spPr>
        <a:xfrm rot="5400000">
          <a:off x="4659986" y="994727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3300" kern="1200"/>
        </a:p>
      </dsp:txBody>
      <dsp:txXfrm rot="-5400000">
        <a:off x="2661920" y="3028731"/>
        <a:ext cx="4696365" cy="664295"/>
      </dsp:txXfrm>
    </dsp:sp>
    <dsp:sp modelId="{2F9402E7-F8E6-D44D-9236-A19D596A96BC}">
      <dsp:nvSpPr>
        <dsp:cNvPr id="0" name=""/>
        <dsp:cNvSpPr/>
      </dsp:nvSpPr>
      <dsp:spPr>
        <a:xfrm>
          <a:off x="0" y="2900772"/>
          <a:ext cx="2661920" cy="920212"/>
        </a:xfrm>
        <a:prstGeom prst="roundRect">
          <a:avLst/>
        </a:prstGeom>
        <a:gradFill flip="none" rotWithShape="0">
          <a:gsLst>
            <a:gs pos="0">
              <a:schemeClr val="accent2">
                <a:lumMod val="40000"/>
                <a:lumOff val="60000"/>
              </a:schemeClr>
            </a:gs>
            <a:gs pos="46000">
              <a:schemeClr val="accent2">
                <a:lumMod val="95000"/>
                <a:lumOff val="5000"/>
              </a:schemeClr>
            </a:gs>
            <a:gs pos="100000">
              <a:schemeClr val="accent2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200" kern="1200" dirty="0" smtClean="0"/>
            <a:t>shift</a:t>
          </a:r>
          <a:endParaRPr lang="zh-CN" altLang="en-US" sz="4200" kern="1200" dirty="0"/>
        </a:p>
      </dsp:txBody>
      <dsp:txXfrm>
        <a:off x="44921" y="2945693"/>
        <a:ext cx="2572078" cy="830370"/>
      </dsp:txXfrm>
    </dsp:sp>
    <dsp:sp modelId="{8DED8631-D187-CE4A-99FD-50FF120D17E1}">
      <dsp:nvSpPr>
        <dsp:cNvPr id="0" name=""/>
        <dsp:cNvSpPr/>
      </dsp:nvSpPr>
      <dsp:spPr>
        <a:xfrm rot="5400000">
          <a:off x="4659986" y="1960949"/>
          <a:ext cx="736169" cy="4732302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CN" altLang="en-US" sz="3300" kern="1200"/>
        </a:p>
      </dsp:txBody>
      <dsp:txXfrm rot="-5400000">
        <a:off x="2661920" y="3994953"/>
        <a:ext cx="4696365" cy="664295"/>
      </dsp:txXfrm>
    </dsp:sp>
    <dsp:sp modelId="{7E3D320D-383A-754C-8E86-C442ABCD535F}">
      <dsp:nvSpPr>
        <dsp:cNvPr id="0" name=""/>
        <dsp:cNvSpPr/>
      </dsp:nvSpPr>
      <dsp:spPr>
        <a:xfrm>
          <a:off x="0" y="3866995"/>
          <a:ext cx="2661920" cy="920212"/>
        </a:xfrm>
        <a:prstGeom prst="roundRect">
          <a:avLst/>
        </a:prstGeom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160020" bIns="8001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200" kern="1200" dirty="0" smtClean="0"/>
            <a:t>splice</a:t>
          </a:r>
          <a:endParaRPr lang="zh-CN" altLang="en-US" sz="4200" kern="1200" dirty="0"/>
        </a:p>
      </dsp:txBody>
      <dsp:txXfrm>
        <a:off x="44921" y="3911916"/>
        <a:ext cx="2572078" cy="8303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22624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EE07CC45-2AAD-C347-9CC6-8D2200032366}" type="datetimeFigureOut">
              <a:rPr kumimoji="1" lang="zh-CN" altLang="en-US" smtClean="0"/>
              <a:t>17/5/2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9592B14F-14F7-BC4E-A58A-B2D4396A861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18991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7ECF5-404B-A14C-B23D-ED674B980582}" type="datetimeFigureOut">
              <a:rPr kumimoji="1" lang="zh-CN" altLang="en-US" smtClean="0"/>
              <a:t>17/5/2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244827" y="308682"/>
            <a:ext cx="4248150" cy="515408"/>
          </a:xfrm>
        </p:spPr>
        <p:txBody>
          <a:bodyPr>
            <a:normAutofit/>
          </a:bodyPr>
          <a:lstStyle>
            <a:lvl1pPr>
              <a:defRPr sz="2400" b="1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defRPr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8191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77391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Relationship Id="rId3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Relationship Id="rId3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4.xml"/><Relationship Id="rId3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4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7ECF5-404B-A14C-B23D-ED674B980582}" type="datetimeFigureOut">
              <a:rPr kumimoji="1" lang="zh-CN" altLang="en-US" smtClean="0"/>
              <a:t>17/5/2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A9FFD-8E8E-7F44-833E-44FA2021FD80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Picture 4" descr="E:\常规物料\PPT规范\模板\PPT规范设计-15-15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12" y="365125"/>
            <a:ext cx="4283988" cy="41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1261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7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21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如何判断项包含在数组中？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1614313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isSelected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55B5DB"/>
                </a:solidFill>
                <a:effectLst/>
                <a:latin typeface="Source Code Pro" charset="0"/>
              </a:rPr>
              <a:t>(row)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zh-CN" altLang="en-US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   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selection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||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7F5E40"/>
                </a:solidFill>
                <a:effectLst/>
                <a:latin typeface="Source Code Pro" charset="0"/>
              </a:rPr>
              <a:t>[]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).</a:t>
            </a:r>
            <a:r>
              <a:rPr lang="en-US" altLang="zh-CN" sz="20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indexOf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row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)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&gt;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-</a:t>
            </a:r>
            <a:r>
              <a:rPr lang="en-US" altLang="zh-CN" sz="2000" b="0" dirty="0" smtClean="0">
                <a:solidFill>
                  <a:srgbClr val="CD3F45"/>
                </a:solidFill>
                <a:effectLst/>
                <a:latin typeface="Source Code Pro" charset="0"/>
              </a:rPr>
              <a:t>1</a:t>
            </a:r>
            <a:endParaRPr lang="en-US" altLang="zh-CN" sz="20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  <a:endParaRPr lang="en-US" altLang="zh-CN" sz="20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 smtClean="0">
                <a:latin typeface="Source Code Pro" charset="0"/>
                <a:ea typeface="Source Code Pro" charset="0"/>
                <a:cs typeface="Source Code Pro" charset="0"/>
              </a:rPr>
              <a:t>indexof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04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如何筛选一个数组？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404535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600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36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 smtClean="0">
                <a:solidFill>
                  <a:srgbClr val="9FCA56"/>
                </a:solidFill>
                <a:effectLst/>
                <a:latin typeface="Source Code Pro" charset="0"/>
              </a:rPr>
              <a:t>users</a:t>
            </a:r>
            <a:r>
              <a:rPr lang="en-US" altLang="zh-CN" sz="36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36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 err="1" smtClean="0">
                <a:solidFill>
                  <a:srgbClr val="00A452"/>
                </a:solidFill>
                <a:effectLst/>
                <a:latin typeface="Source Code Pro" charset="0"/>
              </a:rPr>
              <a:t>allUsers</a:t>
            </a:r>
            <a:r>
              <a:rPr lang="en-US" altLang="zh-CN" sz="36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36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filter</a:t>
            </a:r>
            <a:r>
              <a:rPr lang="en-US" altLang="zh-CN" sz="36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3600" b="0" dirty="0" smtClean="0">
                <a:solidFill>
                  <a:srgbClr val="55B5DB"/>
                </a:solidFill>
                <a:effectLst/>
                <a:latin typeface="Source Code Pro" charset="0"/>
              </a:rPr>
              <a:t>user</a:t>
            </a:r>
            <a:r>
              <a:rPr lang="en-US" altLang="zh-CN" sz="36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 smtClean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36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 err="1" smtClean="0">
                <a:solidFill>
                  <a:srgbClr val="00A452"/>
                </a:solidFill>
                <a:effectLst/>
                <a:latin typeface="Source Code Pro" charset="0"/>
              </a:rPr>
              <a:t>user</a:t>
            </a:r>
            <a:r>
              <a:rPr lang="en-US" altLang="zh-CN" sz="36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3600" b="0" dirty="0" err="1" smtClean="0">
                <a:solidFill>
                  <a:srgbClr val="AA00AA"/>
                </a:solidFill>
                <a:effectLst/>
                <a:latin typeface="Source Code Pro" charset="0"/>
              </a:rPr>
              <a:t>loged</a:t>
            </a:r>
            <a:r>
              <a:rPr lang="en-US" altLang="zh-CN" sz="36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 smtClean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36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3600" b="0" dirty="0" smtClean="0">
                <a:solidFill>
                  <a:srgbClr val="CD3F45"/>
                </a:solidFill>
                <a:effectLst/>
                <a:latin typeface="Source Code Pro" charset="0"/>
              </a:rPr>
              <a:t>true</a:t>
            </a:r>
            <a:r>
              <a:rPr lang="en-US" altLang="zh-CN" sz="3600" b="0" dirty="0" smtClean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  <a:endParaRPr lang="en-US" altLang="zh-CN" sz="36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smtClean="0">
                <a:latin typeface="Source Code Pro" charset="0"/>
                <a:ea typeface="Source Code Pro" charset="0"/>
                <a:cs typeface="Source Code Pro" charset="0"/>
              </a:rPr>
              <a:t>filter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9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如何判断对象为空？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0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keys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search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).length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!==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	</a:t>
            </a:r>
            <a:r>
              <a:rPr lang="en-US" altLang="zh-CN" sz="20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args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0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assign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({}, </a:t>
            </a:r>
            <a:r>
              <a:rPr lang="en-US" altLang="zh-CN" sz="20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args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search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  <a:endParaRPr lang="en-US" altLang="zh-CN" sz="20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 smtClean="0">
                <a:latin typeface="Source Code Pro" charset="0"/>
                <a:ea typeface="Source Code Pro" charset="0"/>
                <a:cs typeface="Source Code Pro" charset="0"/>
              </a:rPr>
              <a:t>Object.keys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13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如何循环删除数组的项？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4" y="16594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8" y="2511019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 smtClean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,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let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j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 smtClean="0">
                <a:solidFill>
                  <a:srgbClr val="00A452"/>
                </a:solidFill>
                <a:effectLst/>
                <a:latin typeface="Source Code Pro" charset="0"/>
              </a:rPr>
              <a:t>del</a:t>
            </a:r>
            <a:r>
              <a:rPr lang="en-US" altLang="zh-CN" sz="20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.length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-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CD3F45"/>
                </a:solidFill>
                <a:effectLst/>
                <a:latin typeface="Source Code Pro" charset="0"/>
              </a:rPr>
              <a:t>1</a:t>
            </a:r>
            <a:r>
              <a:rPr lang="en-US" altLang="zh-CN" sz="2000" b="1" dirty="0" smtClean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&lt;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j</a:t>
            </a:r>
            <a:r>
              <a:rPr lang="en-US" altLang="zh-CN" sz="2000" b="1" dirty="0" smtClean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++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r>
              <a:rPr lang="zh-CN" altLang="en-US" sz="2000" dirty="0">
                <a:solidFill>
                  <a:srgbClr val="D4D7D6"/>
                </a:solidFill>
                <a:latin typeface="Source Code Pro" charset="0"/>
              </a:rPr>
              <a:t> </a:t>
            </a:r>
            <a:r>
              <a:rPr lang="zh-CN" altLang="en-US" sz="2000" dirty="0" smtClean="0">
                <a:solidFill>
                  <a:srgbClr val="D4D7D6"/>
                </a:solidFill>
                <a:latin typeface="Source Code Pro" charset="0"/>
              </a:rPr>
              <a:t>   </a:t>
            </a:r>
            <a:r>
              <a:rPr lang="en-US" altLang="zh-CN" sz="2000" b="0" dirty="0" err="1" smtClean="0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del</a:t>
            </a:r>
            <a:r>
              <a:rPr lang="en-US" altLang="zh-CN" sz="20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0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000" b="0" dirty="0" smtClean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  <a:endParaRPr lang="en-US" altLang="zh-CN" sz="20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20889" y="1114399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smtClean="0">
                <a:latin typeface="Source Code Pro" charset="0"/>
                <a:ea typeface="Source Code Pro" charset="0"/>
                <a:cs typeface="Source Code Pro" charset="0"/>
              </a:rPr>
              <a:t>for</a:t>
            </a:r>
            <a:r>
              <a:rPr kumimoji="1" lang="zh-CN" altLang="en-US" sz="4000" dirty="0" smtClean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4000" dirty="0" smtClean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4000" dirty="0" smtClean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4000" dirty="0" smtClean="0">
                <a:latin typeface="Source Code Pro" charset="0"/>
                <a:ea typeface="Source Code Pro" charset="0"/>
                <a:cs typeface="Source Code Pro" charset="0"/>
              </a:rPr>
              <a:t>splice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620887" y="4754307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000" b="0" dirty="0" smtClean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 smtClean="0">
                <a:solidFill>
                  <a:srgbClr val="00A452"/>
                </a:solidFill>
                <a:effectLst/>
                <a:latin typeface="Source Code Pro" charset="0"/>
              </a:rPr>
              <a:t>delIds</a:t>
            </a:r>
            <a:r>
              <a:rPr lang="en-US" altLang="zh-CN" sz="20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.length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-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CD3F45"/>
                </a:solidFill>
                <a:effectLst/>
                <a:latin typeface="Source Code Pro" charset="0"/>
              </a:rPr>
              <a:t>1</a:t>
            </a:r>
            <a:r>
              <a:rPr lang="en-US" altLang="zh-CN" sz="2000" b="1" dirty="0" smtClean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&gt;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1" dirty="0" smtClean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--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) </a:t>
            </a:r>
          </a:p>
          <a:p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{</a:t>
            </a:r>
          </a:p>
          <a:p>
            <a:r>
              <a:rPr lang="zh-CN" altLang="en-US" sz="2000" dirty="0">
                <a:solidFill>
                  <a:srgbClr val="00A452"/>
                </a:solidFill>
                <a:latin typeface="Source Code Pro" charset="0"/>
              </a:rPr>
              <a:t> </a:t>
            </a:r>
            <a:r>
              <a:rPr lang="zh-CN" altLang="en-US" sz="2000" dirty="0" smtClean="0">
                <a:solidFill>
                  <a:srgbClr val="00A452"/>
                </a:solidFill>
                <a:latin typeface="Source Code Pro" charset="0"/>
              </a:rPr>
              <a:t>   </a:t>
            </a:r>
            <a:r>
              <a:rPr lang="en-US" altLang="zh-CN" sz="2000" b="0" dirty="0" err="1" smtClean="0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delIds</a:t>
            </a:r>
            <a:r>
              <a:rPr lang="en-US" altLang="zh-CN" sz="20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0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0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000" b="0" dirty="0" smtClean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  <a:endParaRPr lang="en-US" altLang="zh-CN" sz="20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51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如何循环删除数组的项？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25851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6" y="3436708"/>
            <a:ext cx="7744179" cy="1761068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000" b="0" dirty="0" err="1" smtClean="0">
                <a:solidFill>
                  <a:srgbClr val="00A452"/>
                </a:solidFill>
                <a:effectLst/>
                <a:latin typeface="Source Code Pro" charset="0"/>
              </a:rPr>
              <a:t>delItems</a:t>
            </a:r>
            <a:r>
              <a:rPr lang="en-US" altLang="zh-CN" sz="20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forEach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smtClean="0">
                <a:solidFill>
                  <a:srgbClr val="55B5DB"/>
                </a:solidFill>
                <a:effectLst/>
                <a:latin typeface="Source Code Pro" charset="0"/>
              </a:rPr>
              <a:t>(item)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000" b="0" dirty="0" smtClean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zh-CN" altLang="en-US" sz="2000" dirty="0">
                <a:solidFill>
                  <a:srgbClr val="00A452"/>
                </a:solidFill>
                <a:latin typeface="Source Code Pro" charset="0"/>
              </a:rPr>
              <a:t> </a:t>
            </a:r>
            <a:r>
              <a:rPr lang="zh-CN" altLang="en-US" sz="2000" dirty="0" smtClean="0">
                <a:solidFill>
                  <a:srgbClr val="00A452"/>
                </a:solidFill>
                <a:latin typeface="Source Code Pro" charset="0"/>
              </a:rPr>
              <a:t>   </a:t>
            </a:r>
            <a:r>
              <a:rPr lang="en-US" altLang="zh-CN" sz="2000" b="0" dirty="0" err="1" smtClean="0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splice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err="1" smtClean="0">
                <a:solidFill>
                  <a:srgbClr val="00A452"/>
                </a:solidFill>
                <a:effectLst/>
                <a:latin typeface="Source Code Pro" charset="0"/>
              </a:rPr>
              <a:t>allItems</a:t>
            </a:r>
            <a:r>
              <a:rPr lang="en-US" altLang="zh-CN" sz="20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0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indexOf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000" b="0" dirty="0" smtClean="0">
                <a:solidFill>
                  <a:srgbClr val="9FCA56"/>
                </a:solidFill>
                <a:effectLst/>
                <a:latin typeface="Source Code Pro" charset="0"/>
              </a:rPr>
              <a:t>item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), </a:t>
            </a:r>
            <a:r>
              <a:rPr lang="en-US" altLang="zh-CN" sz="2000" b="0" dirty="0" smtClean="0">
                <a:solidFill>
                  <a:srgbClr val="CD3F45"/>
                </a:solidFill>
                <a:effectLst/>
                <a:latin typeface="Source Code Pro" charset="0"/>
              </a:rPr>
              <a:t>0</a:t>
            </a:r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r>
              <a:rPr lang="en-US" altLang="zh-CN" sz="2000" b="0" dirty="0" smtClean="0">
                <a:solidFill>
                  <a:srgbClr val="D4D7D6"/>
                </a:solidFill>
                <a:effectLst/>
                <a:latin typeface="Source Code Pro" charset="0"/>
              </a:rPr>
              <a:t>})</a:t>
            </a:r>
            <a:endParaRPr lang="en-US" altLang="zh-CN" sz="20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20887" y="2040088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600" dirty="0" err="1" smtClean="0">
                <a:latin typeface="Source Code Pro" charset="0"/>
                <a:ea typeface="Source Code Pro" charset="0"/>
                <a:cs typeface="Source Code Pro" charset="0"/>
              </a:rPr>
              <a:t>forEach</a:t>
            </a:r>
            <a:r>
              <a:rPr kumimoji="1" lang="zh-CN" altLang="en-US" sz="3600" dirty="0" smtClean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 smtClean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3600" dirty="0" smtClean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 err="1" smtClean="0">
                <a:latin typeface="Source Code Pro" charset="0"/>
                <a:ea typeface="Source Code Pro" charset="0"/>
                <a:cs typeface="Source Code Pro" charset="0"/>
              </a:rPr>
              <a:t>indexOf</a:t>
            </a:r>
            <a:r>
              <a:rPr kumimoji="1" lang="zh-CN" altLang="en-US" sz="3600" dirty="0" smtClean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 smtClean="0">
                <a:latin typeface="Source Code Pro" charset="0"/>
                <a:ea typeface="Source Code Pro" charset="0"/>
                <a:cs typeface="Source Code Pro" charset="0"/>
              </a:rPr>
              <a:t>+</a:t>
            </a:r>
            <a:r>
              <a:rPr kumimoji="1" lang="zh-CN" altLang="en-US" sz="3600" dirty="0" smtClean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kumimoji="1" lang="en-US" altLang="zh-CN" sz="3600" dirty="0" smtClean="0">
                <a:latin typeface="Source Code Pro" charset="0"/>
                <a:ea typeface="Source Code Pro" charset="0"/>
                <a:cs typeface="Source Code Pro" charset="0"/>
              </a:rPr>
              <a:t>splice</a:t>
            </a:r>
            <a:endParaRPr kumimoji="1" lang="zh-CN" altLang="en-US" sz="36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936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数组操作与响应式更新</a:t>
            </a:r>
            <a:endParaRPr kumimoji="1" lang="zh-CN" altLang="en-US" dirty="0"/>
          </a:p>
        </p:txBody>
      </p:sp>
      <p:graphicFrame>
        <p:nvGraphicFramePr>
          <p:cNvPr id="29" name="图表 28"/>
          <p:cNvGraphicFramePr/>
          <p:nvPr>
            <p:extLst>
              <p:ext uri="{D42A27DB-BD31-4B8C-83A1-F6EECF244321}">
                <p14:modId xmlns:p14="http://schemas.microsoft.com/office/powerpoint/2010/main" val="754276071"/>
              </p:ext>
            </p:extLst>
          </p:nvPr>
        </p:nvGraphicFramePr>
        <p:xfrm>
          <a:off x="857954" y="1396999"/>
          <a:ext cx="7394223" cy="4789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967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数组操作与响应式更新</a:t>
            </a:r>
            <a:endParaRPr kumimoji="1" lang="zh-CN" altLang="en-US" dirty="0"/>
          </a:p>
        </p:txBody>
      </p:sp>
      <p:sp>
        <p:nvSpPr>
          <p:cNvPr id="4" name="圆角矩形 3"/>
          <p:cNvSpPr/>
          <p:nvPr/>
        </p:nvSpPr>
        <p:spPr>
          <a:xfrm>
            <a:off x="3657599" y="4410753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3657599" y="3394754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657599" y="2378755"/>
            <a:ext cx="1670756" cy="699911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endParaRPr kumimoji="1" lang="zh-CN" altLang="en-US" sz="28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" name="弧 12"/>
          <p:cNvSpPr/>
          <p:nvPr/>
        </p:nvSpPr>
        <p:spPr>
          <a:xfrm>
            <a:off x="2709330" y="1482888"/>
            <a:ext cx="1332089" cy="1332089"/>
          </a:xfrm>
          <a:prstGeom prst="arc">
            <a:avLst/>
          </a:prstGeom>
          <a:ln w="28575">
            <a:solidFill>
              <a:srgbClr val="00B050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064762" y="1155146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+push</a:t>
            </a:r>
            <a:endParaRPr kumimoji="1" lang="zh-CN" altLang="en-US" sz="2800" dirty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弧 15"/>
          <p:cNvSpPr/>
          <p:nvPr/>
        </p:nvSpPr>
        <p:spPr>
          <a:xfrm>
            <a:off x="4944535" y="1482887"/>
            <a:ext cx="1332089" cy="1332089"/>
          </a:xfrm>
          <a:prstGeom prst="arc">
            <a:avLst>
              <a:gd name="adj1" fmla="val 10800004"/>
              <a:gd name="adj2" fmla="val 16280641"/>
            </a:avLst>
          </a:prstGeom>
          <a:ln w="28575">
            <a:solidFill>
              <a:schemeClr val="accent2"/>
            </a:solidFill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765105" y="1178087"/>
            <a:ext cx="1026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rPr>
              <a:t>-pop</a:t>
            </a:r>
            <a:endParaRPr kumimoji="1" lang="zh-CN" altLang="en-US" sz="2800" dirty="0">
              <a:solidFill>
                <a:schemeClr val="accent2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9" name="弧 18"/>
          <p:cNvSpPr/>
          <p:nvPr/>
        </p:nvSpPr>
        <p:spPr>
          <a:xfrm>
            <a:off x="2709330" y="4644870"/>
            <a:ext cx="1332089" cy="1332089"/>
          </a:xfrm>
          <a:prstGeom prst="arc">
            <a:avLst>
              <a:gd name="adj1" fmla="val 149171"/>
              <a:gd name="adj2" fmla="val 5656074"/>
            </a:avLst>
          </a:prstGeom>
          <a:ln w="28575">
            <a:solidFill>
              <a:srgbClr val="00B050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619421" y="5743063"/>
            <a:ext cx="1642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+</a:t>
            </a:r>
            <a:r>
              <a:rPr kumimoji="1" lang="en-US" altLang="zh-CN" sz="2800" dirty="0" err="1" smtClean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unshift</a:t>
            </a:r>
            <a:endParaRPr kumimoji="1" lang="zh-CN" altLang="en-US" sz="2800" dirty="0">
              <a:solidFill>
                <a:srgbClr val="00B05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1" name="弧 20"/>
          <p:cNvSpPr/>
          <p:nvPr/>
        </p:nvSpPr>
        <p:spPr>
          <a:xfrm>
            <a:off x="4985288" y="4644869"/>
            <a:ext cx="1332089" cy="1332089"/>
          </a:xfrm>
          <a:prstGeom prst="arc">
            <a:avLst>
              <a:gd name="adj1" fmla="val 5452413"/>
              <a:gd name="adj2" fmla="val 10794666"/>
            </a:avLst>
          </a:prstGeom>
          <a:ln w="28575">
            <a:solidFill>
              <a:schemeClr val="accent2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5763502" y="5687854"/>
            <a:ext cx="10891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rPr>
              <a:t>-shift</a:t>
            </a:r>
            <a:endParaRPr kumimoji="1" lang="zh-CN" altLang="en-US" sz="2800" dirty="0">
              <a:solidFill>
                <a:schemeClr val="accent2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962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</a:t>
            </a:r>
            <a:r>
              <a:rPr lang="zh-CN" altLang="en-US" dirty="0" smtClean="0"/>
              <a:t>个</a:t>
            </a:r>
            <a:r>
              <a:rPr lang="en-US" altLang="zh-CN" dirty="0" smtClean="0"/>
              <a:t> JS </a:t>
            </a:r>
            <a:r>
              <a:rPr lang="zh-CN" altLang="en-US" dirty="0" smtClean="0"/>
              <a:t>对象</a:t>
            </a:r>
            <a:r>
              <a:rPr lang="zh-CN" altLang="en-US" dirty="0"/>
              <a:t>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1095022" y="2472265"/>
            <a:ext cx="7055556" cy="225778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dirty="0" err="1" smtClean="0">
                <a:solidFill>
                  <a:srgbClr val="E6CD69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var</a:t>
            </a:r>
            <a:r>
              <a:rPr lang="en-US" altLang="zh-CN" sz="2400" dirty="0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 smtClean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altLang="zh-CN" sz="2400" dirty="0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 smtClean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{ prop: </a:t>
            </a:r>
            <a:r>
              <a:rPr lang="en-US" altLang="zh-CN" sz="2400" dirty="0" smtClean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en-US" altLang="zh-CN" sz="2400" dirty="0" err="1" smtClean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val</a:t>
            </a:r>
            <a:r>
              <a:rPr lang="en-US" altLang="zh-CN" sz="2400" dirty="0" smtClean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en-US" altLang="zh-CN" sz="2400" dirty="0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pPr lvl="1"/>
            <a:r>
              <a:rPr lang="en-US" altLang="zh-CN" sz="2400" dirty="0" err="1" smtClean="0">
                <a:solidFill>
                  <a:srgbClr val="E6CD69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var</a:t>
            </a:r>
            <a:r>
              <a:rPr lang="en-US" altLang="zh-CN" sz="2400" dirty="0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 smtClean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b</a:t>
            </a:r>
            <a:r>
              <a:rPr lang="en-US" altLang="zh-CN" sz="2400" dirty="0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 smtClean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 smtClean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endParaRPr lang="en-US" altLang="zh-CN" sz="2400" dirty="0" smtClean="0">
              <a:solidFill>
                <a:srgbClr val="D4D7D6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altLang="zh-CN" sz="2400" dirty="0" err="1" smtClean="0">
                <a:solidFill>
                  <a:srgbClr val="00A452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altLang="zh-CN" sz="2400" dirty="0" err="1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 smtClean="0">
                <a:solidFill>
                  <a:srgbClr val="AA00AA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prop</a:t>
            </a:r>
            <a:r>
              <a:rPr lang="en-US" altLang="zh-CN" sz="2400" dirty="0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 smtClean="0">
                <a:solidFill>
                  <a:srgbClr val="9FCA5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altLang="zh-CN" sz="2400" dirty="0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altLang="zh-CN" sz="2400" dirty="0" smtClean="0">
                <a:solidFill>
                  <a:srgbClr val="55B5DB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'nothing'</a:t>
            </a:r>
            <a:endParaRPr lang="en-US" altLang="zh-CN" sz="2400" dirty="0" smtClean="0">
              <a:solidFill>
                <a:srgbClr val="D4D7D6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altLang="zh-CN" sz="2400" dirty="0" err="1" smtClean="0">
                <a:solidFill>
                  <a:srgbClr val="A074C4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console</a:t>
            </a:r>
            <a:r>
              <a:rPr lang="en-US" altLang="zh-CN" sz="2400" dirty="0" err="1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 smtClean="0">
                <a:solidFill>
                  <a:srgbClr val="A074C4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log</a:t>
            </a:r>
            <a:r>
              <a:rPr lang="en-US" altLang="zh-CN" sz="2400" dirty="0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altLang="zh-CN" sz="2400" dirty="0" err="1" smtClean="0">
                <a:solidFill>
                  <a:srgbClr val="00A452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b</a:t>
            </a:r>
            <a:r>
              <a:rPr lang="en-US" altLang="zh-CN" sz="2400" dirty="0" err="1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en-US" altLang="zh-CN" sz="2400" dirty="0" err="1" smtClean="0">
                <a:solidFill>
                  <a:srgbClr val="AA00AA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prop</a:t>
            </a:r>
            <a:r>
              <a:rPr lang="en-US" altLang="zh-CN" sz="2400" dirty="0" smtClean="0">
                <a:solidFill>
                  <a:srgbClr val="D4D7D6"/>
                </a:solidFill>
                <a:effectLst/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3634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</a:t>
            </a:r>
            <a:r>
              <a:rPr lang="zh-CN" altLang="en-US" dirty="0" smtClean="0"/>
              <a:t>个</a:t>
            </a:r>
            <a:r>
              <a:rPr lang="en-US" altLang="zh-CN" dirty="0" smtClean="0"/>
              <a:t> JS </a:t>
            </a:r>
            <a:r>
              <a:rPr lang="zh-CN" altLang="en-US" dirty="0" smtClean="0"/>
              <a:t>对象</a:t>
            </a:r>
            <a:r>
              <a:rPr lang="zh-CN" altLang="en-US" dirty="0"/>
              <a:t>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27" y="1027289"/>
            <a:ext cx="85344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22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</a:t>
            </a:r>
            <a:r>
              <a:rPr lang="zh-CN" altLang="en-US" dirty="0" smtClean="0"/>
              <a:t>个</a:t>
            </a:r>
            <a:r>
              <a:rPr lang="en-US" altLang="zh-CN" dirty="0" smtClean="0"/>
              <a:t> JS </a:t>
            </a:r>
            <a:r>
              <a:rPr lang="zh-CN" altLang="en-US" dirty="0" smtClean="0"/>
              <a:t>对象</a:t>
            </a:r>
            <a:r>
              <a:rPr lang="zh-CN" altLang="en-US" dirty="0"/>
              <a:t>？</a:t>
            </a:r>
            <a:endParaRPr kumimoji="1" lang="zh-CN" altLang="en-US" dirty="0"/>
          </a:p>
        </p:txBody>
      </p:sp>
      <p:sp>
        <p:nvSpPr>
          <p:cNvPr id="3" name="圆角矩形 2"/>
          <p:cNvSpPr/>
          <p:nvPr/>
        </p:nvSpPr>
        <p:spPr>
          <a:xfrm>
            <a:off x="889463" y="2954462"/>
            <a:ext cx="3397955" cy="110631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浅拷贝</a:t>
            </a:r>
            <a:endParaRPr kumimoji="1" lang="zh-CN" altLang="en-US" sz="40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868797" y="2954463"/>
            <a:ext cx="3397955" cy="1106311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000" dirty="0" smtClean="0">
                <a:latin typeface="Microsoft YaHei" charset="-122"/>
                <a:ea typeface="Microsoft YaHei" charset="-122"/>
                <a:cs typeface="Microsoft YaHei" charset="-122"/>
              </a:rPr>
              <a:t>深拷贝</a:t>
            </a:r>
            <a:endParaRPr kumimoji="1" lang="zh-CN" altLang="en-US" sz="4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53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2"/>
          <p:cNvSpPr txBox="1"/>
          <p:nvPr/>
        </p:nvSpPr>
        <p:spPr>
          <a:xfrm>
            <a:off x="1905530" y="2529043"/>
            <a:ext cx="4145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VUE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组件开发实战</a:t>
            </a:r>
            <a:endParaRPr lang="en-US" altLang="zh-CN" sz="1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5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475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</a:t>
            </a:r>
            <a:r>
              <a:rPr lang="zh-CN" altLang="en-US" dirty="0" smtClean="0"/>
              <a:t>个</a:t>
            </a:r>
            <a:r>
              <a:rPr lang="en-US" altLang="zh-CN" dirty="0" smtClean="0"/>
              <a:t> JS </a:t>
            </a:r>
            <a:r>
              <a:rPr lang="zh-CN" altLang="en-US" dirty="0" smtClean="0"/>
              <a:t>对象</a:t>
            </a:r>
            <a:r>
              <a:rPr lang="zh-CN" altLang="en-US" dirty="0"/>
              <a:t>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b="0" dirty="0" smtClean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sz="2400" b="0" dirty="0" smtClean="0">
                <a:solidFill>
                  <a:srgbClr val="4A5F68"/>
                </a:solidFill>
                <a:effectLst/>
                <a:latin typeface="Source Code Pro" charset="0"/>
              </a:rPr>
              <a:t>浅拷贝</a:t>
            </a:r>
            <a:endParaRPr lang="en-US" altLang="zh-CN" sz="2400" b="0" dirty="0" smtClean="0">
              <a:solidFill>
                <a:srgbClr val="E6CD69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 smtClean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 smtClean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{}</a:t>
            </a:r>
          </a:p>
          <a:p>
            <a:pPr lvl="2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for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in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endParaRPr lang="en-US" altLang="zh-CN" sz="24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endParaRPr lang="en-US" altLang="zh-CN" sz="24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7444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</a:t>
            </a:r>
            <a:r>
              <a:rPr lang="zh-CN" altLang="en-US" dirty="0" smtClean="0"/>
              <a:t>个</a:t>
            </a:r>
            <a:r>
              <a:rPr lang="en-US" altLang="zh-CN" dirty="0" smtClean="0"/>
              <a:t> JS </a:t>
            </a:r>
            <a:r>
              <a:rPr lang="zh-CN" altLang="en-US" dirty="0" smtClean="0"/>
              <a:t>对象</a:t>
            </a:r>
            <a:r>
              <a:rPr lang="zh-CN" altLang="en-US" dirty="0"/>
              <a:t>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/>
            <a:r>
              <a:rPr lang="en-US" altLang="zh-CN" sz="2400" b="0" dirty="0" smtClean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sz="2400" dirty="0" smtClean="0">
                <a:solidFill>
                  <a:srgbClr val="4A5F68"/>
                </a:solidFill>
                <a:latin typeface="Source Code Pro" charset="0"/>
              </a:rPr>
              <a:t>深</a:t>
            </a:r>
            <a:r>
              <a:rPr lang="zh-CN" altLang="en-US" sz="2400" b="0" dirty="0" smtClean="0">
                <a:solidFill>
                  <a:srgbClr val="4A5F68"/>
                </a:solidFill>
                <a:effectLst/>
                <a:latin typeface="Source Code Pro" charset="0"/>
              </a:rPr>
              <a:t>拷贝</a:t>
            </a:r>
            <a:endParaRPr lang="en-US" altLang="zh-CN" sz="2400" b="0" dirty="0" smtClean="0">
              <a:solidFill>
                <a:srgbClr val="E6CD69"/>
              </a:solidFill>
              <a:effectLst/>
              <a:latin typeface="Source Code Pro" charset="0"/>
            </a:endParaRPr>
          </a:p>
          <a:p>
            <a:r>
              <a:rPr lang="en-US" altLang="zh-CN" sz="2400" b="0" dirty="0" smtClean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 smtClean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1"/>
            <a:r>
              <a:rPr lang="en-US" altLang="zh-CN" sz="2400" b="0" dirty="0" smtClean="0">
                <a:solidFill>
                  <a:srgbClr val="E6CD69"/>
                </a:solidFill>
                <a:effectLst/>
                <a:latin typeface="Source Code Pro" charset="0"/>
              </a:rPr>
              <a:t>let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{}</a:t>
            </a:r>
            <a:r>
              <a:rPr lang="en-US" altLang="zh-CN" sz="2400" b="1" dirty="0" smtClean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sz="24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keys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).</a:t>
            </a:r>
            <a:r>
              <a:rPr lang="en-US" altLang="zh-CN" sz="24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forEach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smtClean="0">
                <a:solidFill>
                  <a:srgbClr val="55B5DB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E6CD69"/>
                </a:solidFill>
                <a:effectLst/>
                <a:latin typeface="Source Code Pro" charset="0"/>
              </a:rPr>
              <a:t>=&gt;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instanceof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r>
              <a:rPr lang="en-US" altLang="zh-CN" sz="24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from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1" dirty="0" smtClean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else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if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(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typeof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55B5DB"/>
                </a:solidFill>
                <a:effectLst/>
                <a:latin typeface="Source Code Pro" charset="0"/>
              </a:rPr>
              <a:t>'object'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) {</a:t>
            </a:r>
          </a:p>
          <a:p>
            <a:pPr lvl="2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  <a:r>
              <a:rPr lang="en-US" altLang="zh-CN" sz="2400" b="1" dirty="0" smtClean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2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else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pPr lvl="2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	copy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[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key</a:t>
            </a:r>
            <a:r>
              <a:rPr lang="en-US" altLang="zh-CN" sz="2400" b="0" dirty="0" smtClean="0">
                <a:solidFill>
                  <a:srgbClr val="7F5E40"/>
                </a:solidFill>
                <a:effectLst/>
                <a:latin typeface="Source Code Pro" charset="0"/>
              </a:rPr>
              <a:t>]</a:t>
            </a:r>
            <a:r>
              <a:rPr lang="en-US" altLang="zh-CN" sz="2400" b="1" dirty="0" smtClean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2"/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1"/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})</a:t>
            </a:r>
          </a:p>
          <a:p>
            <a:pPr lvl="1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sz="2400" b="1" dirty="0" smtClean="0">
                <a:solidFill>
                  <a:srgbClr val="858D8A"/>
                </a:solidFill>
                <a:effectLst/>
                <a:latin typeface="Source Code Pro" charset="0"/>
              </a:rPr>
              <a:t>;</a:t>
            </a:r>
            <a:endParaRPr lang="en-US" altLang="zh-CN" sz="24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94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</a:t>
            </a:r>
            <a:r>
              <a:rPr lang="zh-CN" altLang="en-US" dirty="0" smtClean="0"/>
              <a:t>个</a:t>
            </a:r>
            <a:r>
              <a:rPr lang="en-US" altLang="zh-CN" dirty="0" smtClean="0"/>
              <a:t> JS </a:t>
            </a:r>
            <a:r>
              <a:rPr lang="zh-CN" altLang="en-US" dirty="0" smtClean="0"/>
              <a:t>对象</a:t>
            </a:r>
            <a:r>
              <a:rPr lang="zh-CN" altLang="en-US" dirty="0"/>
              <a:t>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" y="0"/>
            <a:ext cx="9144000" cy="6858000"/>
          </a:xfrm>
          <a:prstGeom prst="roundRect">
            <a:avLst>
              <a:gd name="adj" fmla="val 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sz="2400" b="0" dirty="0" smtClean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en-US" altLang="zh-CN" sz="2400" b="0" dirty="0" err="1" smtClean="0">
                <a:solidFill>
                  <a:srgbClr val="4A5F68"/>
                </a:solidFill>
                <a:effectLst/>
                <a:latin typeface="Source Code Pro" charset="0"/>
              </a:rPr>
              <a:t>utils.js</a:t>
            </a:r>
            <a:endParaRPr lang="en-US" altLang="zh-CN" sz="24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export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const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) {...}</a:t>
            </a:r>
          </a:p>
          <a:p>
            <a:pPr lvl="1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export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const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obj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) {...}</a:t>
            </a:r>
          </a:p>
          <a:p>
            <a:pPr lvl="1"/>
            <a:endParaRPr lang="en-US" altLang="zh-CN" sz="24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 smtClean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en-US" altLang="zh-CN" sz="2400" b="0" dirty="0" err="1" smtClean="0">
                <a:solidFill>
                  <a:srgbClr val="4A5F68"/>
                </a:solidFill>
                <a:effectLst/>
                <a:latin typeface="Source Code Pro" charset="0"/>
              </a:rPr>
              <a:t>page.js</a:t>
            </a:r>
            <a:endParaRPr lang="en-US" altLang="zh-CN" sz="24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import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 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, 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deepCopy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}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from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utils</a:t>
            </a:r>
            <a:r>
              <a:rPr lang="en-US" altLang="zh-CN" sz="2400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sz="24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js</a:t>
            </a:r>
            <a:endParaRPr lang="en-US" altLang="zh-CN" sz="24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a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...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  <a:p>
            <a:pPr lvl="1"/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b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4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lightCopy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sz="2400" b="0" dirty="0" smtClean="0">
                <a:solidFill>
                  <a:srgbClr val="9FCA56"/>
                </a:solidFill>
                <a:effectLst/>
                <a:latin typeface="Source Code Pro" charset="0"/>
              </a:rPr>
              <a:t>a</a:t>
            </a:r>
            <a:r>
              <a:rPr lang="en-US" altLang="zh-CN" sz="2400" b="0" dirty="0" smtClean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  <a:endParaRPr lang="en-US" altLang="zh-CN" sz="24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04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如何复制一</a:t>
            </a:r>
            <a:r>
              <a:rPr lang="zh-CN" altLang="en-US" dirty="0" smtClean="0"/>
              <a:t>个</a:t>
            </a:r>
            <a:r>
              <a:rPr lang="en-US" altLang="zh-CN" dirty="0" smtClean="0"/>
              <a:t> JS </a:t>
            </a:r>
            <a:r>
              <a:rPr lang="zh-CN" altLang="en-US" dirty="0" smtClean="0"/>
              <a:t>对象</a:t>
            </a:r>
            <a:r>
              <a:rPr lang="zh-CN" altLang="en-US" dirty="0"/>
              <a:t>？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1174046" y="2664177"/>
            <a:ext cx="6795910" cy="1896533"/>
          </a:xfrm>
          <a:prstGeom prst="roundRect">
            <a:avLst>
              <a:gd name="adj" fmla="val 1607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zh-CN" b="0" dirty="0" smtClean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b="0" dirty="0" smtClean="0">
                <a:solidFill>
                  <a:srgbClr val="4A5F68"/>
                </a:solidFill>
                <a:effectLst/>
                <a:latin typeface="Source Code Pro" charset="0"/>
              </a:rPr>
              <a:t>浅拷贝</a:t>
            </a:r>
            <a:endParaRPr lang="en-US" altLang="zh-CN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smtClean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Object</a:t>
            </a:r>
            <a:r>
              <a:rPr lang="en-US" altLang="zh-CN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assign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({}, </a:t>
            </a:r>
            <a:r>
              <a:rPr lang="en-US" altLang="zh-CN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)</a:t>
            </a:r>
          </a:p>
          <a:p>
            <a:pPr lvl="1"/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/>
            </a:r>
            <a:b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</a:br>
            <a:r>
              <a:rPr lang="en-US" altLang="zh-CN" b="0" dirty="0" smtClean="0">
                <a:solidFill>
                  <a:srgbClr val="4A5F68"/>
                </a:solidFill>
                <a:effectLst/>
                <a:latin typeface="Source Code Pro" charset="0"/>
              </a:rPr>
              <a:t>// </a:t>
            </a:r>
            <a:r>
              <a:rPr lang="zh-CN" altLang="en-US" b="0" dirty="0" smtClean="0">
                <a:solidFill>
                  <a:srgbClr val="4A5F68"/>
                </a:solidFill>
                <a:effectLst/>
                <a:latin typeface="Source Code Pro" charset="0"/>
              </a:rPr>
              <a:t>深拷贝</a:t>
            </a:r>
            <a:endParaRPr lang="en-US" altLang="zh-CN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pPr lvl="1"/>
            <a:r>
              <a:rPr lang="en-US" altLang="zh-CN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smtClean="0">
                <a:solidFill>
                  <a:srgbClr val="9FCA56"/>
                </a:solidFill>
                <a:effectLst/>
                <a:latin typeface="Source Code Pro" charset="0"/>
              </a:rPr>
              <a:t>copy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b="0" dirty="0" err="1" smtClean="0">
                <a:solidFill>
                  <a:srgbClr val="CD3F45"/>
                </a:solidFill>
                <a:effectLst/>
                <a:latin typeface="Source Code Pro" charset="0"/>
              </a:rPr>
              <a:t>JSON</a:t>
            </a:r>
            <a:r>
              <a:rPr lang="en-US" altLang="zh-CN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parse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b="0" dirty="0" err="1" smtClean="0">
                <a:solidFill>
                  <a:srgbClr val="CD3F45"/>
                </a:solidFill>
                <a:effectLst/>
                <a:latin typeface="Source Code Pro" charset="0"/>
              </a:rPr>
              <a:t>JSON</a:t>
            </a:r>
            <a:r>
              <a:rPr lang="en-US" altLang="zh-CN" b="0" dirty="0" err="1" smtClean="0">
                <a:solidFill>
                  <a:srgbClr val="D4D7D6"/>
                </a:solidFill>
                <a:effectLst/>
                <a:latin typeface="Source Code Pro" charset="0"/>
              </a:rPr>
              <a:t>.</a:t>
            </a:r>
            <a:r>
              <a:rPr lang="en-US" altLang="zh-CN" b="0" dirty="0" err="1" smtClean="0">
                <a:solidFill>
                  <a:srgbClr val="A074C4"/>
                </a:solidFill>
                <a:effectLst/>
                <a:latin typeface="Source Code Pro" charset="0"/>
              </a:rPr>
              <a:t>stringify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(</a:t>
            </a:r>
            <a:r>
              <a:rPr lang="en-US" altLang="zh-CN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b="0" dirty="0" smtClean="0">
                <a:solidFill>
                  <a:srgbClr val="D4D7D6"/>
                </a:solidFill>
                <a:effectLst/>
                <a:latin typeface="Source Code Pro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62929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03022" y="2529043"/>
            <a:ext cx="44476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Table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组件功能详解</a:t>
            </a:r>
            <a:endParaRPr lang="zh-CN" altLang="en-US" sz="3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95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318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347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2951869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2870729" y="3101728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常用代码</a:t>
            </a:r>
            <a:endParaRPr lang="zh-CN" altLang="en-US" sz="2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8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4300891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4"/>
          <p:cNvSpPr txBox="1"/>
          <p:nvPr/>
        </p:nvSpPr>
        <p:spPr>
          <a:xfrm>
            <a:off x="2870729" y="4450750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Table</a:t>
            </a:r>
            <a:r>
              <a:rPr lang="zh-CN" altLang="en-US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组件功能详解</a:t>
            </a:r>
            <a:endParaRPr lang="zh-CN" altLang="en-US" sz="2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0" name="Picture 2" descr="E:\线下推广\常规物料\PPT规范\未标题-1-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168" y="1602847"/>
            <a:ext cx="5387975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4"/>
          <p:cNvSpPr txBox="1"/>
          <p:nvPr/>
        </p:nvSpPr>
        <p:spPr>
          <a:xfrm>
            <a:off x="2870729" y="1732386"/>
            <a:ext cx="406064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just"/>
            <a:r>
              <a:rPr lang="zh-CN" altLang="en-US" sz="2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组件开发面面观</a:t>
            </a:r>
            <a:endParaRPr lang="zh-CN" altLang="en-US" sz="2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2029707" y="1708838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smtClean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1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2061634" y="3048793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2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061634" y="4397815"/>
            <a:ext cx="598312" cy="5983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00B050"/>
                </a:solidFill>
                <a:latin typeface="SimHei" charset="-122"/>
                <a:ea typeface="SimHei" charset="-122"/>
                <a:cs typeface="SimHei" charset="-122"/>
              </a:rPr>
              <a:t>3</a:t>
            </a:r>
            <a:endParaRPr kumimoji="1" lang="zh-CN" altLang="en-US" sz="2800" b="1" dirty="0">
              <a:solidFill>
                <a:srgbClr val="00B050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404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905530" y="2529043"/>
            <a:ext cx="4145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pPr algn="ctr"/>
            <a:r>
              <a:rPr lang="zh-CN" altLang="en-US" sz="3600" b="1" spc="300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组件开发面面观</a:t>
            </a: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960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3971"/>
            <a:ext cx="9144000" cy="527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942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6821"/>
            <a:ext cx="9144000" cy="495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26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 descr="E:\常规物料\PPT规范\模板\PPT规范设计-14-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88" y="2069572"/>
            <a:ext cx="6905625" cy="156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2"/>
          <p:cNvSpPr txBox="1"/>
          <p:nvPr/>
        </p:nvSpPr>
        <p:spPr>
          <a:xfrm>
            <a:off x="1603022" y="2529043"/>
            <a:ext cx="45945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2pPr>
            <a:lvl3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3pPr>
            <a:lvl4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4pPr>
            <a:lvl5pPr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charset="0"/>
              <a:defRPr>
                <a:solidFill>
                  <a:schemeClr val="tx1"/>
                </a:solidFill>
                <a:latin typeface="Calibri" charset="0"/>
                <a:ea typeface="宋体" charset="-122"/>
              </a:defRPr>
            </a:lvl9pPr>
          </a:lstStyle>
          <a:p>
            <a:r>
              <a:rPr lang="en-US" altLang="zh-CN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JavaScript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 常用代码</a:t>
            </a:r>
            <a:endParaRPr lang="zh-CN" altLang="en-US" sz="36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pic>
        <p:nvPicPr>
          <p:cNvPr id="16" name="Picture 3" descr="E:\线下推广\常规物料\PPT规范\未标题-1-01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9475" y="1504422"/>
            <a:ext cx="1868488" cy="213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23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如何判断一个对象</a:t>
            </a:r>
            <a:r>
              <a:rPr lang="zh-CN" altLang="en-US" dirty="0"/>
              <a:t>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393246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isObject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smtClean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smtClean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8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 smtClean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en-US" altLang="zh-CN" sz="2800" b="0" dirty="0" smtClean="0">
                <a:solidFill>
                  <a:srgbClr val="9FCA56"/>
                </a:solidFill>
                <a:effectLst/>
                <a:latin typeface="Source Code Pro" charset="0"/>
              </a:rPr>
              <a:t>	return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smtClean="0">
                <a:solidFill>
                  <a:srgbClr val="9FCA56"/>
                </a:solidFill>
                <a:effectLst/>
                <a:latin typeface="Source Code Pro" charset="0"/>
              </a:rPr>
              <a:t>!==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smtClean="0">
                <a:solidFill>
                  <a:srgbClr val="CD3F45"/>
                </a:solidFill>
                <a:effectLst/>
                <a:latin typeface="Source Code Pro" charset="0"/>
              </a:rPr>
              <a:t>null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</a:p>
          <a:p>
            <a:r>
              <a:rPr lang="en-US" altLang="zh-CN" sz="2800" b="0" dirty="0" smtClean="0">
                <a:solidFill>
                  <a:srgbClr val="9FCA56"/>
                </a:solidFill>
                <a:effectLst/>
                <a:latin typeface="Source Code Pro" charset="0"/>
              </a:rPr>
              <a:t>	&amp;&amp;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typeof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obj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smtClean="0">
                <a:solidFill>
                  <a:srgbClr val="9FCA56"/>
                </a:solidFill>
                <a:effectLst/>
                <a:latin typeface="Source Code Pro" charset="0"/>
              </a:rPr>
              <a:t>===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smtClean="0">
                <a:solidFill>
                  <a:srgbClr val="55B5DB"/>
                </a:solidFill>
                <a:effectLst/>
                <a:latin typeface="Source Code Pro" charset="0"/>
              </a:rPr>
              <a:t>'object'</a:t>
            </a:r>
            <a:endParaRPr lang="en-US" altLang="zh-CN" sz="28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 smtClean="0">
                <a:latin typeface="Source Code Pro" charset="0"/>
                <a:ea typeface="Source Code Pro" charset="0"/>
                <a:cs typeface="Source Code Pro" charset="0"/>
              </a:rPr>
              <a:t>typeof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4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如何判断一个数组？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95022" y="18513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620887" y="3296354"/>
            <a:ext cx="7744179" cy="2393246"/>
          </a:xfrm>
          <a:prstGeom prst="roundRect">
            <a:avLst>
              <a:gd name="adj" fmla="val 81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b="0" dirty="0" err="1" smtClean="0">
                <a:solidFill>
                  <a:srgbClr val="E6CD69"/>
                </a:solidFill>
                <a:effectLst/>
                <a:latin typeface="Source Code Pro" charset="0"/>
              </a:rPr>
              <a:t>var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isArray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smtClean="0">
                <a:solidFill>
                  <a:srgbClr val="9FCA56"/>
                </a:solidFill>
                <a:effectLst/>
                <a:latin typeface="Source Code Pro" charset="0"/>
              </a:rPr>
              <a:t>=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smtClean="0">
                <a:solidFill>
                  <a:srgbClr val="E6CD69"/>
                </a:solidFill>
                <a:effectLst/>
                <a:latin typeface="Source Code Pro" charset="0"/>
              </a:rPr>
              <a:t>function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smtClean="0">
                <a:solidFill>
                  <a:srgbClr val="55B5DB"/>
                </a:solidFill>
                <a:effectLst/>
                <a:latin typeface="Source Code Pro" charset="0"/>
              </a:rPr>
              <a:t>(</a:t>
            </a:r>
            <a:r>
              <a:rPr lang="en-US" altLang="zh-CN" sz="2800" b="0" dirty="0" err="1" smtClean="0">
                <a:solidFill>
                  <a:srgbClr val="55B5DB"/>
                </a:solidFill>
                <a:effectLst/>
                <a:latin typeface="Source Code Pro" charset="0"/>
              </a:rPr>
              <a:t>arr</a:t>
            </a:r>
            <a:r>
              <a:rPr lang="en-US" altLang="zh-CN" sz="2800" b="0" dirty="0" smtClean="0">
                <a:solidFill>
                  <a:srgbClr val="55B5DB"/>
                </a:solidFill>
                <a:effectLst/>
                <a:latin typeface="Source Code Pro" charset="0"/>
              </a:rPr>
              <a:t>)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{</a:t>
            </a:r>
          </a:p>
          <a:p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    </a:t>
            </a:r>
            <a:r>
              <a:rPr lang="en-US" altLang="zh-CN" sz="2800" b="0" dirty="0" smtClean="0">
                <a:solidFill>
                  <a:srgbClr val="9FCA56"/>
                </a:solidFill>
                <a:effectLst/>
                <a:latin typeface="Source Code Pro" charset="0"/>
              </a:rPr>
              <a:t>return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arr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err="1" smtClean="0">
                <a:solidFill>
                  <a:srgbClr val="9FCA56"/>
                </a:solidFill>
                <a:effectLst/>
                <a:latin typeface="Source Code Pro" charset="0"/>
              </a:rPr>
              <a:t>instanceof</a:t>
            </a:r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 </a:t>
            </a:r>
            <a:r>
              <a:rPr lang="en-US" altLang="zh-CN" sz="2800" b="0" dirty="0" smtClean="0">
                <a:solidFill>
                  <a:srgbClr val="A074C4"/>
                </a:solidFill>
                <a:effectLst/>
                <a:latin typeface="Source Code Pro" charset="0"/>
              </a:rPr>
              <a:t>Array</a:t>
            </a:r>
            <a:endParaRPr lang="en-US" altLang="zh-CN" sz="2800" b="0" dirty="0" smtClean="0">
              <a:solidFill>
                <a:srgbClr val="D4D7D6"/>
              </a:solidFill>
              <a:effectLst/>
              <a:latin typeface="Source Code Pro" charset="0"/>
            </a:endParaRPr>
          </a:p>
          <a:p>
            <a:r>
              <a:rPr lang="en-US" altLang="zh-CN" sz="2800" b="0" dirty="0" smtClean="0">
                <a:solidFill>
                  <a:srgbClr val="D4D7D6"/>
                </a:solidFill>
                <a:effectLst/>
                <a:latin typeface="Source Code Pro" charset="0"/>
              </a:rPr>
              <a:t>}</a:t>
            </a:r>
            <a:endParaRPr lang="en-US" altLang="zh-CN" sz="2800" b="0" dirty="0">
              <a:solidFill>
                <a:srgbClr val="D4D7D6"/>
              </a:solidFill>
              <a:effectLst/>
              <a:latin typeface="Source Code Pro" charset="0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20886" y="2036044"/>
            <a:ext cx="7744179" cy="914400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err="1" smtClean="0">
                <a:latin typeface="Source Code Pro" charset="0"/>
                <a:ea typeface="Source Code Pro" charset="0"/>
                <a:cs typeface="Source Code Pro" charset="0"/>
              </a:rPr>
              <a:t>instanceof</a:t>
            </a:r>
            <a:endParaRPr kumimoji="1" lang="zh-CN" altLang="en-US" sz="4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353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1985</TotalTime>
  <Words>375</Words>
  <Application>Microsoft Macintosh PowerPoint</Application>
  <PresentationFormat>全屏显示(4:3)</PresentationFormat>
  <Paragraphs>111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26</vt:i4>
      </vt:variant>
    </vt:vector>
  </HeadingPairs>
  <TitlesOfParts>
    <vt:vector size="37" baseType="lpstr">
      <vt:lpstr>DengXian</vt:lpstr>
      <vt:lpstr>DengXian Light</vt:lpstr>
      <vt:lpstr>Microsoft YaHei</vt:lpstr>
      <vt:lpstr>SimHei</vt:lpstr>
      <vt:lpstr>Source Code Pro</vt:lpstr>
      <vt:lpstr>微软雅黑</vt:lpstr>
      <vt:lpstr>Arial</vt:lpstr>
      <vt:lpstr>1_自定义设计方案</vt:lpstr>
      <vt:lpstr>3_自定义设计方案</vt:lpstr>
      <vt:lpstr>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如何判断一个对象？</vt:lpstr>
      <vt:lpstr>如何判断一个数组？</vt:lpstr>
      <vt:lpstr>如何判断项包含在数组中？</vt:lpstr>
      <vt:lpstr>如何筛选一个数组？</vt:lpstr>
      <vt:lpstr>如何判断对象为空？</vt:lpstr>
      <vt:lpstr>如何循环删除数组的项？</vt:lpstr>
      <vt:lpstr>如何循环删除数组的项？</vt:lpstr>
      <vt:lpstr>数组操作与响应式更新</vt:lpstr>
      <vt:lpstr>数组操作与响应式更新</vt:lpstr>
      <vt:lpstr>如何复制一个 JS 对象？</vt:lpstr>
      <vt:lpstr>如何复制一个 JS 对象？</vt:lpstr>
      <vt:lpstr>如何复制一个 JS 对象？</vt:lpstr>
      <vt:lpstr>如何复制一个 JS 对象？</vt:lpstr>
      <vt:lpstr>如何复制一个 JS 对象？</vt:lpstr>
      <vt:lpstr>如何复制一个 JS 对象？</vt:lpstr>
      <vt:lpstr>如何复制一个 JS 对象？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user02603</dc:creator>
  <cp:lastModifiedBy>user02603</cp:lastModifiedBy>
  <cp:revision>68</cp:revision>
  <dcterms:created xsi:type="dcterms:W3CDTF">2017-05-02T14:17:07Z</dcterms:created>
  <dcterms:modified xsi:type="dcterms:W3CDTF">2017-05-03T23:22:40Z</dcterms:modified>
</cp:coreProperties>
</file>

<file path=docProps/thumbnail.jpeg>
</file>